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52D"/>
    <a:srgbClr val="009F1F"/>
    <a:srgbClr val="262626"/>
    <a:srgbClr val="0C5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9"/>
    <p:restoredTop sz="96121"/>
  </p:normalViewPr>
  <p:slideViewPr>
    <p:cSldViewPr snapToGrid="0">
      <p:cViewPr>
        <p:scale>
          <a:sx n="102" d="100"/>
          <a:sy n="102" d="100"/>
        </p:scale>
        <p:origin x="82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92DA65-4D02-4895-9EA2-9FBC817E005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9420D93-9DA9-4673-B9D2-E878EDA0611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 dirty="0"/>
            <a:t>Increased Productivity</a:t>
          </a:r>
          <a:r>
            <a:rPr lang="en-IN" sz="1200" dirty="0"/>
            <a:t>: Streamline routes and reduce idle time, boosting the overall efficiency of street sweepers.</a:t>
          </a:r>
          <a:endParaRPr lang="en-US" sz="1200" dirty="0"/>
        </a:p>
      </dgm:t>
    </dgm:pt>
    <dgm:pt modelId="{2ECA8929-DDC1-40B6-8FCF-C32239A7651C}" type="parTrans" cxnId="{102BC73B-1072-4F84-B1B1-A6AF7625C911}">
      <dgm:prSet/>
      <dgm:spPr/>
      <dgm:t>
        <a:bodyPr/>
        <a:lstStyle/>
        <a:p>
          <a:endParaRPr lang="en-US"/>
        </a:p>
      </dgm:t>
    </dgm:pt>
    <dgm:pt modelId="{34F38828-DC99-4281-83CB-F91C58BAA6F4}" type="sibTrans" cxnId="{102BC73B-1072-4F84-B1B1-A6AF7625C911}">
      <dgm:prSet/>
      <dgm:spPr/>
      <dgm:t>
        <a:bodyPr/>
        <a:lstStyle/>
        <a:p>
          <a:endParaRPr lang="en-US"/>
        </a:p>
      </dgm:t>
    </dgm:pt>
    <dgm:pt modelId="{F9961457-6FDB-4AC8-B42D-C2475D4F698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 dirty="0"/>
            <a:t>Real-time Monitoring</a:t>
          </a:r>
          <a:r>
            <a:rPr lang="en-IN" sz="1200" dirty="0"/>
            <a:t>: Track employee location and progress in real-time, ensuring compliance with daily tasks.</a:t>
          </a:r>
          <a:endParaRPr lang="en-US" sz="1200" dirty="0"/>
        </a:p>
      </dgm:t>
    </dgm:pt>
    <dgm:pt modelId="{F6E0B188-41F7-4927-A843-B7DD8164292B}" type="parTrans" cxnId="{B324D94D-0788-4B47-AE24-EB630870C80A}">
      <dgm:prSet/>
      <dgm:spPr/>
      <dgm:t>
        <a:bodyPr/>
        <a:lstStyle/>
        <a:p>
          <a:endParaRPr lang="en-US"/>
        </a:p>
      </dgm:t>
    </dgm:pt>
    <dgm:pt modelId="{C37B1A98-C831-4F13-BB27-F0D9F95A366A}" type="sibTrans" cxnId="{B324D94D-0788-4B47-AE24-EB630870C80A}">
      <dgm:prSet/>
      <dgm:spPr/>
      <dgm:t>
        <a:bodyPr/>
        <a:lstStyle/>
        <a:p>
          <a:endParaRPr lang="en-US"/>
        </a:p>
      </dgm:t>
    </dgm:pt>
    <dgm:pt modelId="{4466C376-C52E-46DB-97DB-0D61BF77649F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 dirty="0"/>
            <a:t>Cost-Effective Operations</a:t>
          </a:r>
          <a:r>
            <a:rPr lang="en-IN" sz="1200" dirty="0"/>
            <a:t>: Optimize manpower allocation, reduce operational costs, and improve service delivery</a:t>
          </a:r>
          <a:r>
            <a:rPr lang="en-IN" sz="1100" dirty="0"/>
            <a:t>.</a:t>
          </a:r>
          <a:endParaRPr lang="en-US" sz="1100" dirty="0"/>
        </a:p>
      </dgm:t>
    </dgm:pt>
    <dgm:pt modelId="{B6907934-EAB9-42DD-A8EF-2788B5280297}" type="parTrans" cxnId="{BC33C1A7-18B4-4383-8215-785E54A66B3B}">
      <dgm:prSet/>
      <dgm:spPr/>
      <dgm:t>
        <a:bodyPr/>
        <a:lstStyle/>
        <a:p>
          <a:endParaRPr lang="en-US"/>
        </a:p>
      </dgm:t>
    </dgm:pt>
    <dgm:pt modelId="{35431E72-E704-4D96-B79B-1BBD00F5A7E5}" type="sibTrans" cxnId="{BC33C1A7-18B4-4383-8215-785E54A66B3B}">
      <dgm:prSet/>
      <dgm:spPr/>
      <dgm:t>
        <a:bodyPr/>
        <a:lstStyle/>
        <a:p>
          <a:endParaRPr lang="en-US"/>
        </a:p>
      </dgm:t>
    </dgm:pt>
    <dgm:pt modelId="{B05092B1-8510-43D8-A2AB-7759A9C7B07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 dirty="0"/>
            <a:t>Accountability</a:t>
          </a:r>
          <a:r>
            <a:rPr lang="en-IN" sz="1200" dirty="0"/>
            <a:t>: Automatic recording of work data for accurate payroll and compliance checks.</a:t>
          </a:r>
          <a:endParaRPr lang="en-US" sz="1200" dirty="0"/>
        </a:p>
      </dgm:t>
    </dgm:pt>
    <dgm:pt modelId="{8A8F3215-5249-4EE5-A892-D200F2A3A0FE}" type="parTrans" cxnId="{FC45135F-FA51-4AE2-BB9F-6BB8D407AAA5}">
      <dgm:prSet/>
      <dgm:spPr/>
      <dgm:t>
        <a:bodyPr/>
        <a:lstStyle/>
        <a:p>
          <a:endParaRPr lang="en-US"/>
        </a:p>
      </dgm:t>
    </dgm:pt>
    <dgm:pt modelId="{A140F028-2892-4543-8530-D54F33FD7201}" type="sibTrans" cxnId="{FC45135F-FA51-4AE2-BB9F-6BB8D407AAA5}">
      <dgm:prSet/>
      <dgm:spPr/>
      <dgm:t>
        <a:bodyPr/>
        <a:lstStyle/>
        <a:p>
          <a:endParaRPr lang="en-US"/>
        </a:p>
      </dgm:t>
    </dgm:pt>
    <dgm:pt modelId="{44EA47E0-884D-4406-AB2E-74AA13284C4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sz="1200" b="1" dirty="0"/>
            <a:t>Public Satisfaction</a:t>
          </a:r>
          <a:r>
            <a:rPr lang="en-IN" sz="1200" dirty="0"/>
            <a:t>: Enhanced visibility of municipal cleaning operations, leading to improved public perception and trust.</a:t>
          </a:r>
          <a:endParaRPr lang="en-US" sz="1200" dirty="0"/>
        </a:p>
      </dgm:t>
    </dgm:pt>
    <dgm:pt modelId="{A9D3BB43-0D20-4675-A8ED-82C2F899F88E}" type="parTrans" cxnId="{E9F3648E-890F-45D2-9864-525F2057F6AF}">
      <dgm:prSet/>
      <dgm:spPr/>
      <dgm:t>
        <a:bodyPr/>
        <a:lstStyle/>
        <a:p>
          <a:endParaRPr lang="en-US"/>
        </a:p>
      </dgm:t>
    </dgm:pt>
    <dgm:pt modelId="{EAD1EA56-FD85-4490-ACC8-6857ACF9F710}" type="sibTrans" cxnId="{E9F3648E-890F-45D2-9864-525F2057F6AF}">
      <dgm:prSet/>
      <dgm:spPr/>
      <dgm:t>
        <a:bodyPr/>
        <a:lstStyle/>
        <a:p>
          <a:endParaRPr lang="en-US"/>
        </a:p>
      </dgm:t>
    </dgm:pt>
    <dgm:pt modelId="{FC6C9EB9-175A-4BEE-8C69-BB5EC66310A0}" type="pres">
      <dgm:prSet presAssocID="{C392DA65-4D02-4895-9EA2-9FBC817E0050}" presName="root" presStyleCnt="0">
        <dgm:presLayoutVars>
          <dgm:dir/>
          <dgm:resizeHandles val="exact"/>
        </dgm:presLayoutVars>
      </dgm:prSet>
      <dgm:spPr/>
    </dgm:pt>
    <dgm:pt modelId="{59960ED7-2516-4F32-BF70-784C153C63D8}" type="pres">
      <dgm:prSet presAssocID="{19420D93-9DA9-4673-B9D2-E878EDA06116}" presName="compNode" presStyleCnt="0"/>
      <dgm:spPr/>
    </dgm:pt>
    <dgm:pt modelId="{E641E2AA-4E4D-4059-BD6C-07E35DC43446}" type="pres">
      <dgm:prSet presAssocID="{19420D93-9DA9-4673-B9D2-E878EDA06116}" presName="iconBgRect" presStyleLbl="bgShp" presStyleIdx="0" presStyleCnt="5"/>
      <dgm:spPr/>
    </dgm:pt>
    <dgm:pt modelId="{E23E9079-F4E7-447E-ABEF-2BF0C90F1D04}" type="pres">
      <dgm:prSet presAssocID="{19420D93-9DA9-4673-B9D2-E878EDA0611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1AD40B83-850C-4240-99C5-1657FC0A6061}" type="pres">
      <dgm:prSet presAssocID="{19420D93-9DA9-4673-B9D2-E878EDA06116}" presName="spaceRect" presStyleCnt="0"/>
      <dgm:spPr/>
    </dgm:pt>
    <dgm:pt modelId="{D56BE73C-F88C-4227-AD93-BC8150B574F1}" type="pres">
      <dgm:prSet presAssocID="{19420D93-9DA9-4673-B9D2-E878EDA06116}" presName="textRect" presStyleLbl="revTx" presStyleIdx="0" presStyleCnt="5">
        <dgm:presLayoutVars>
          <dgm:chMax val="1"/>
          <dgm:chPref val="1"/>
        </dgm:presLayoutVars>
      </dgm:prSet>
      <dgm:spPr/>
    </dgm:pt>
    <dgm:pt modelId="{9F60A619-28F5-4A68-BCCE-29EF47710DE7}" type="pres">
      <dgm:prSet presAssocID="{34F38828-DC99-4281-83CB-F91C58BAA6F4}" presName="sibTrans" presStyleCnt="0"/>
      <dgm:spPr/>
    </dgm:pt>
    <dgm:pt modelId="{B09AA1C7-E1C9-45F3-8EBB-EF2662C6D49F}" type="pres">
      <dgm:prSet presAssocID="{F9961457-6FDB-4AC8-B42D-C2475D4F6982}" presName="compNode" presStyleCnt="0"/>
      <dgm:spPr/>
    </dgm:pt>
    <dgm:pt modelId="{98A4CA5D-F9F1-4587-8C86-B830B404488B}" type="pres">
      <dgm:prSet presAssocID="{F9961457-6FDB-4AC8-B42D-C2475D4F6982}" presName="iconBgRect" presStyleLbl="bgShp" presStyleIdx="1" presStyleCnt="5"/>
      <dgm:spPr/>
    </dgm:pt>
    <dgm:pt modelId="{72BE4B91-6138-4D63-ABF4-F483D2BB9B43}" type="pres">
      <dgm:prSet presAssocID="{F9961457-6FDB-4AC8-B42D-C2475D4F698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022E232-AE45-4FC0-AA28-0B5F8653B7FA}" type="pres">
      <dgm:prSet presAssocID="{F9961457-6FDB-4AC8-B42D-C2475D4F6982}" presName="spaceRect" presStyleCnt="0"/>
      <dgm:spPr/>
    </dgm:pt>
    <dgm:pt modelId="{BCEDB68D-2F5A-43AD-BC29-FCE2F41AB75E}" type="pres">
      <dgm:prSet presAssocID="{F9961457-6FDB-4AC8-B42D-C2475D4F6982}" presName="textRect" presStyleLbl="revTx" presStyleIdx="1" presStyleCnt="5">
        <dgm:presLayoutVars>
          <dgm:chMax val="1"/>
          <dgm:chPref val="1"/>
        </dgm:presLayoutVars>
      </dgm:prSet>
      <dgm:spPr/>
    </dgm:pt>
    <dgm:pt modelId="{F3C476AD-2ED9-4DD8-A7A1-2D6FEBBA13F2}" type="pres">
      <dgm:prSet presAssocID="{C37B1A98-C831-4F13-BB27-F0D9F95A366A}" presName="sibTrans" presStyleCnt="0"/>
      <dgm:spPr/>
    </dgm:pt>
    <dgm:pt modelId="{93F86485-A909-4BB3-A999-9B326D8C1FA6}" type="pres">
      <dgm:prSet presAssocID="{4466C376-C52E-46DB-97DB-0D61BF77649F}" presName="compNode" presStyleCnt="0"/>
      <dgm:spPr/>
    </dgm:pt>
    <dgm:pt modelId="{BACC9514-5D69-4289-82AB-A05CC1848B56}" type="pres">
      <dgm:prSet presAssocID="{4466C376-C52E-46DB-97DB-0D61BF77649F}" presName="iconBgRect" presStyleLbl="bgShp" presStyleIdx="2" presStyleCnt="5"/>
      <dgm:spPr/>
    </dgm:pt>
    <dgm:pt modelId="{C2C8A889-EECD-49B3-B913-12EDBEB5634D}" type="pres">
      <dgm:prSet presAssocID="{4466C376-C52E-46DB-97DB-0D61BF77649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4F8FF2D-B86D-4B34-AE7B-ABA2B377B9BC}" type="pres">
      <dgm:prSet presAssocID="{4466C376-C52E-46DB-97DB-0D61BF77649F}" presName="spaceRect" presStyleCnt="0"/>
      <dgm:spPr/>
    </dgm:pt>
    <dgm:pt modelId="{2B49117E-18DF-497C-95E7-28076365ABFF}" type="pres">
      <dgm:prSet presAssocID="{4466C376-C52E-46DB-97DB-0D61BF77649F}" presName="textRect" presStyleLbl="revTx" presStyleIdx="2" presStyleCnt="5">
        <dgm:presLayoutVars>
          <dgm:chMax val="1"/>
          <dgm:chPref val="1"/>
        </dgm:presLayoutVars>
      </dgm:prSet>
      <dgm:spPr/>
    </dgm:pt>
    <dgm:pt modelId="{B73BDF4E-56BB-48DA-B8BA-5D2FD2B5190A}" type="pres">
      <dgm:prSet presAssocID="{35431E72-E704-4D96-B79B-1BBD00F5A7E5}" presName="sibTrans" presStyleCnt="0"/>
      <dgm:spPr/>
    </dgm:pt>
    <dgm:pt modelId="{564B6755-C033-4EE0-BFFB-5F42B98AAD4E}" type="pres">
      <dgm:prSet presAssocID="{B05092B1-8510-43D8-A2AB-7759A9C7B071}" presName="compNode" presStyleCnt="0"/>
      <dgm:spPr/>
    </dgm:pt>
    <dgm:pt modelId="{F231E495-6FB4-421C-B969-DCB2B8DE0A46}" type="pres">
      <dgm:prSet presAssocID="{B05092B1-8510-43D8-A2AB-7759A9C7B071}" presName="iconBgRect" presStyleLbl="bgShp" presStyleIdx="3" presStyleCnt="5"/>
      <dgm:spPr/>
    </dgm:pt>
    <dgm:pt modelId="{0F27B173-8C10-4E56-BBB4-72E4607C409D}" type="pres">
      <dgm:prSet presAssocID="{B05092B1-8510-43D8-A2AB-7759A9C7B07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 Check"/>
        </a:ext>
      </dgm:extLst>
    </dgm:pt>
    <dgm:pt modelId="{5610BFA2-82EA-4A5A-ADDF-F7AB0D3EDCB6}" type="pres">
      <dgm:prSet presAssocID="{B05092B1-8510-43D8-A2AB-7759A9C7B071}" presName="spaceRect" presStyleCnt="0"/>
      <dgm:spPr/>
    </dgm:pt>
    <dgm:pt modelId="{9D9B8A2D-C8FB-4A7D-816B-5D432EAF752D}" type="pres">
      <dgm:prSet presAssocID="{B05092B1-8510-43D8-A2AB-7759A9C7B071}" presName="textRect" presStyleLbl="revTx" presStyleIdx="3" presStyleCnt="5">
        <dgm:presLayoutVars>
          <dgm:chMax val="1"/>
          <dgm:chPref val="1"/>
        </dgm:presLayoutVars>
      </dgm:prSet>
      <dgm:spPr/>
    </dgm:pt>
    <dgm:pt modelId="{0C3223CC-591C-4134-8C02-55A135579F0E}" type="pres">
      <dgm:prSet presAssocID="{A140F028-2892-4543-8530-D54F33FD7201}" presName="sibTrans" presStyleCnt="0"/>
      <dgm:spPr/>
    </dgm:pt>
    <dgm:pt modelId="{69F99BD8-0DAD-4CEA-B252-2740E3625558}" type="pres">
      <dgm:prSet presAssocID="{44EA47E0-884D-4406-AB2E-74AA13284C4C}" presName="compNode" presStyleCnt="0"/>
      <dgm:spPr/>
    </dgm:pt>
    <dgm:pt modelId="{B10E72B6-250B-4A35-B060-14E9D27639DB}" type="pres">
      <dgm:prSet presAssocID="{44EA47E0-884D-4406-AB2E-74AA13284C4C}" presName="iconBgRect" presStyleLbl="bgShp" presStyleIdx="4" presStyleCnt="5"/>
      <dgm:spPr/>
    </dgm:pt>
    <dgm:pt modelId="{12EDF616-D06B-4D00-A2A2-30487E3392B9}" type="pres">
      <dgm:prSet presAssocID="{44EA47E0-884D-4406-AB2E-74AA13284C4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9793EFD6-17DD-4628-BA72-86AC81703E18}" type="pres">
      <dgm:prSet presAssocID="{44EA47E0-884D-4406-AB2E-74AA13284C4C}" presName="spaceRect" presStyleCnt="0"/>
      <dgm:spPr/>
    </dgm:pt>
    <dgm:pt modelId="{883F978A-83B8-43F6-8B8B-05190E677EE0}" type="pres">
      <dgm:prSet presAssocID="{44EA47E0-884D-4406-AB2E-74AA13284C4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36D9516-3A92-1543-92C0-81004886927D}" type="presOf" srcId="{44EA47E0-884D-4406-AB2E-74AA13284C4C}" destId="{883F978A-83B8-43F6-8B8B-05190E677EE0}" srcOrd="0" destOrd="0" presId="urn:microsoft.com/office/officeart/2018/5/layout/IconCircleLabelList"/>
    <dgm:cxn modelId="{26AC8637-D6D4-504E-A617-C20CCECB4F1B}" type="presOf" srcId="{19420D93-9DA9-4673-B9D2-E878EDA06116}" destId="{D56BE73C-F88C-4227-AD93-BC8150B574F1}" srcOrd="0" destOrd="0" presId="urn:microsoft.com/office/officeart/2018/5/layout/IconCircleLabelList"/>
    <dgm:cxn modelId="{102BC73B-1072-4F84-B1B1-A6AF7625C911}" srcId="{C392DA65-4D02-4895-9EA2-9FBC817E0050}" destId="{19420D93-9DA9-4673-B9D2-E878EDA06116}" srcOrd="0" destOrd="0" parTransId="{2ECA8929-DDC1-40B6-8FCF-C32239A7651C}" sibTransId="{34F38828-DC99-4281-83CB-F91C58BAA6F4}"/>
    <dgm:cxn modelId="{B324D94D-0788-4B47-AE24-EB630870C80A}" srcId="{C392DA65-4D02-4895-9EA2-9FBC817E0050}" destId="{F9961457-6FDB-4AC8-B42D-C2475D4F6982}" srcOrd="1" destOrd="0" parTransId="{F6E0B188-41F7-4927-A843-B7DD8164292B}" sibTransId="{C37B1A98-C831-4F13-BB27-F0D9F95A366A}"/>
    <dgm:cxn modelId="{E9DE8655-40D3-584A-B59E-AE7E7D54D2F7}" type="presOf" srcId="{C392DA65-4D02-4895-9EA2-9FBC817E0050}" destId="{FC6C9EB9-175A-4BEE-8C69-BB5EC66310A0}" srcOrd="0" destOrd="0" presId="urn:microsoft.com/office/officeart/2018/5/layout/IconCircleLabelList"/>
    <dgm:cxn modelId="{FC45135F-FA51-4AE2-BB9F-6BB8D407AAA5}" srcId="{C392DA65-4D02-4895-9EA2-9FBC817E0050}" destId="{B05092B1-8510-43D8-A2AB-7759A9C7B071}" srcOrd="3" destOrd="0" parTransId="{8A8F3215-5249-4EE5-A892-D200F2A3A0FE}" sibTransId="{A140F028-2892-4543-8530-D54F33FD7201}"/>
    <dgm:cxn modelId="{C45A7C66-78D6-D641-B911-54FAA8F3FA14}" type="presOf" srcId="{B05092B1-8510-43D8-A2AB-7759A9C7B071}" destId="{9D9B8A2D-C8FB-4A7D-816B-5D432EAF752D}" srcOrd="0" destOrd="0" presId="urn:microsoft.com/office/officeart/2018/5/layout/IconCircleLabelList"/>
    <dgm:cxn modelId="{E9F3648E-890F-45D2-9864-525F2057F6AF}" srcId="{C392DA65-4D02-4895-9EA2-9FBC817E0050}" destId="{44EA47E0-884D-4406-AB2E-74AA13284C4C}" srcOrd="4" destOrd="0" parTransId="{A9D3BB43-0D20-4675-A8ED-82C2F899F88E}" sibTransId="{EAD1EA56-FD85-4490-ACC8-6857ACF9F710}"/>
    <dgm:cxn modelId="{BC33C1A7-18B4-4383-8215-785E54A66B3B}" srcId="{C392DA65-4D02-4895-9EA2-9FBC817E0050}" destId="{4466C376-C52E-46DB-97DB-0D61BF77649F}" srcOrd="2" destOrd="0" parTransId="{B6907934-EAB9-42DD-A8EF-2788B5280297}" sibTransId="{35431E72-E704-4D96-B79B-1BBD00F5A7E5}"/>
    <dgm:cxn modelId="{E546B4B4-A279-2C4D-BE07-F1A5FCD1265E}" type="presOf" srcId="{4466C376-C52E-46DB-97DB-0D61BF77649F}" destId="{2B49117E-18DF-497C-95E7-28076365ABFF}" srcOrd="0" destOrd="0" presId="urn:microsoft.com/office/officeart/2018/5/layout/IconCircleLabelList"/>
    <dgm:cxn modelId="{359F1BF2-D2FF-D844-9C77-67AC03702AED}" type="presOf" srcId="{F9961457-6FDB-4AC8-B42D-C2475D4F6982}" destId="{BCEDB68D-2F5A-43AD-BC29-FCE2F41AB75E}" srcOrd="0" destOrd="0" presId="urn:microsoft.com/office/officeart/2018/5/layout/IconCircleLabelList"/>
    <dgm:cxn modelId="{6C0556F9-E177-1B4E-93FD-F958090DA9DA}" type="presParOf" srcId="{FC6C9EB9-175A-4BEE-8C69-BB5EC66310A0}" destId="{59960ED7-2516-4F32-BF70-784C153C63D8}" srcOrd="0" destOrd="0" presId="urn:microsoft.com/office/officeart/2018/5/layout/IconCircleLabelList"/>
    <dgm:cxn modelId="{CD85C3F4-8B22-FA41-BCFB-1D7EAEF45562}" type="presParOf" srcId="{59960ED7-2516-4F32-BF70-784C153C63D8}" destId="{E641E2AA-4E4D-4059-BD6C-07E35DC43446}" srcOrd="0" destOrd="0" presId="urn:microsoft.com/office/officeart/2018/5/layout/IconCircleLabelList"/>
    <dgm:cxn modelId="{FD7AE97B-A301-BF4D-BD0E-9FF44B7BB8C5}" type="presParOf" srcId="{59960ED7-2516-4F32-BF70-784C153C63D8}" destId="{E23E9079-F4E7-447E-ABEF-2BF0C90F1D04}" srcOrd="1" destOrd="0" presId="urn:microsoft.com/office/officeart/2018/5/layout/IconCircleLabelList"/>
    <dgm:cxn modelId="{B6F29D89-8D6E-AB40-A278-DE8CE6253590}" type="presParOf" srcId="{59960ED7-2516-4F32-BF70-784C153C63D8}" destId="{1AD40B83-850C-4240-99C5-1657FC0A6061}" srcOrd="2" destOrd="0" presId="urn:microsoft.com/office/officeart/2018/5/layout/IconCircleLabelList"/>
    <dgm:cxn modelId="{F01FD99D-1244-DC4E-A824-4704BFF4C222}" type="presParOf" srcId="{59960ED7-2516-4F32-BF70-784C153C63D8}" destId="{D56BE73C-F88C-4227-AD93-BC8150B574F1}" srcOrd="3" destOrd="0" presId="urn:microsoft.com/office/officeart/2018/5/layout/IconCircleLabelList"/>
    <dgm:cxn modelId="{2A00B558-DDB1-F642-A83E-9BA7F39E2E50}" type="presParOf" srcId="{FC6C9EB9-175A-4BEE-8C69-BB5EC66310A0}" destId="{9F60A619-28F5-4A68-BCCE-29EF47710DE7}" srcOrd="1" destOrd="0" presId="urn:microsoft.com/office/officeart/2018/5/layout/IconCircleLabelList"/>
    <dgm:cxn modelId="{D47166F4-0EFB-C248-B0EB-329EADF01C1A}" type="presParOf" srcId="{FC6C9EB9-175A-4BEE-8C69-BB5EC66310A0}" destId="{B09AA1C7-E1C9-45F3-8EBB-EF2662C6D49F}" srcOrd="2" destOrd="0" presId="urn:microsoft.com/office/officeart/2018/5/layout/IconCircleLabelList"/>
    <dgm:cxn modelId="{1660EB27-7950-E149-B81A-3D4C4B1A5A1A}" type="presParOf" srcId="{B09AA1C7-E1C9-45F3-8EBB-EF2662C6D49F}" destId="{98A4CA5D-F9F1-4587-8C86-B830B404488B}" srcOrd="0" destOrd="0" presId="urn:microsoft.com/office/officeart/2018/5/layout/IconCircleLabelList"/>
    <dgm:cxn modelId="{EA47CFAF-02E6-4545-9025-F6B340FE3B8E}" type="presParOf" srcId="{B09AA1C7-E1C9-45F3-8EBB-EF2662C6D49F}" destId="{72BE4B91-6138-4D63-ABF4-F483D2BB9B43}" srcOrd="1" destOrd="0" presId="urn:microsoft.com/office/officeart/2018/5/layout/IconCircleLabelList"/>
    <dgm:cxn modelId="{D160E3D9-1D06-374C-842C-91199CAAD6E6}" type="presParOf" srcId="{B09AA1C7-E1C9-45F3-8EBB-EF2662C6D49F}" destId="{6022E232-AE45-4FC0-AA28-0B5F8653B7FA}" srcOrd="2" destOrd="0" presId="urn:microsoft.com/office/officeart/2018/5/layout/IconCircleLabelList"/>
    <dgm:cxn modelId="{34FEF64B-0E69-0D4F-AFDA-9B956380EF3D}" type="presParOf" srcId="{B09AA1C7-E1C9-45F3-8EBB-EF2662C6D49F}" destId="{BCEDB68D-2F5A-43AD-BC29-FCE2F41AB75E}" srcOrd="3" destOrd="0" presId="urn:microsoft.com/office/officeart/2018/5/layout/IconCircleLabelList"/>
    <dgm:cxn modelId="{5BB315B9-303A-634F-A202-6B4959E274A8}" type="presParOf" srcId="{FC6C9EB9-175A-4BEE-8C69-BB5EC66310A0}" destId="{F3C476AD-2ED9-4DD8-A7A1-2D6FEBBA13F2}" srcOrd="3" destOrd="0" presId="urn:microsoft.com/office/officeart/2018/5/layout/IconCircleLabelList"/>
    <dgm:cxn modelId="{255E1D05-A76D-AE41-BD6A-8BB88FE77756}" type="presParOf" srcId="{FC6C9EB9-175A-4BEE-8C69-BB5EC66310A0}" destId="{93F86485-A909-4BB3-A999-9B326D8C1FA6}" srcOrd="4" destOrd="0" presId="urn:microsoft.com/office/officeart/2018/5/layout/IconCircleLabelList"/>
    <dgm:cxn modelId="{5F9B1028-8698-7F47-8692-9BAA86C2F0CA}" type="presParOf" srcId="{93F86485-A909-4BB3-A999-9B326D8C1FA6}" destId="{BACC9514-5D69-4289-82AB-A05CC1848B56}" srcOrd="0" destOrd="0" presId="urn:microsoft.com/office/officeart/2018/5/layout/IconCircleLabelList"/>
    <dgm:cxn modelId="{3CF70121-1BA3-3E49-8FDB-FD5884901788}" type="presParOf" srcId="{93F86485-A909-4BB3-A999-9B326D8C1FA6}" destId="{C2C8A889-EECD-49B3-B913-12EDBEB5634D}" srcOrd="1" destOrd="0" presId="urn:microsoft.com/office/officeart/2018/5/layout/IconCircleLabelList"/>
    <dgm:cxn modelId="{ABACE9D6-CD3B-E341-9746-61D57841FCCE}" type="presParOf" srcId="{93F86485-A909-4BB3-A999-9B326D8C1FA6}" destId="{04F8FF2D-B86D-4B34-AE7B-ABA2B377B9BC}" srcOrd="2" destOrd="0" presId="urn:microsoft.com/office/officeart/2018/5/layout/IconCircleLabelList"/>
    <dgm:cxn modelId="{D3425CBF-020D-A644-850C-237CFE97F2CC}" type="presParOf" srcId="{93F86485-A909-4BB3-A999-9B326D8C1FA6}" destId="{2B49117E-18DF-497C-95E7-28076365ABFF}" srcOrd="3" destOrd="0" presId="urn:microsoft.com/office/officeart/2018/5/layout/IconCircleLabelList"/>
    <dgm:cxn modelId="{FB60E2C3-C594-EF4B-9097-E188BEA75228}" type="presParOf" srcId="{FC6C9EB9-175A-4BEE-8C69-BB5EC66310A0}" destId="{B73BDF4E-56BB-48DA-B8BA-5D2FD2B5190A}" srcOrd="5" destOrd="0" presId="urn:microsoft.com/office/officeart/2018/5/layout/IconCircleLabelList"/>
    <dgm:cxn modelId="{16130FAE-563D-7C47-B532-7FBDE9C9CE44}" type="presParOf" srcId="{FC6C9EB9-175A-4BEE-8C69-BB5EC66310A0}" destId="{564B6755-C033-4EE0-BFFB-5F42B98AAD4E}" srcOrd="6" destOrd="0" presId="urn:microsoft.com/office/officeart/2018/5/layout/IconCircleLabelList"/>
    <dgm:cxn modelId="{1BC3A3D3-AE4D-A444-9C2E-24D5E1199B6E}" type="presParOf" srcId="{564B6755-C033-4EE0-BFFB-5F42B98AAD4E}" destId="{F231E495-6FB4-421C-B969-DCB2B8DE0A46}" srcOrd="0" destOrd="0" presId="urn:microsoft.com/office/officeart/2018/5/layout/IconCircleLabelList"/>
    <dgm:cxn modelId="{A06770D7-F90B-4A4A-9308-6DCBC9648BA8}" type="presParOf" srcId="{564B6755-C033-4EE0-BFFB-5F42B98AAD4E}" destId="{0F27B173-8C10-4E56-BBB4-72E4607C409D}" srcOrd="1" destOrd="0" presId="urn:microsoft.com/office/officeart/2018/5/layout/IconCircleLabelList"/>
    <dgm:cxn modelId="{C94BAF00-ECB4-8A47-BD63-CDAB1F38D3D0}" type="presParOf" srcId="{564B6755-C033-4EE0-BFFB-5F42B98AAD4E}" destId="{5610BFA2-82EA-4A5A-ADDF-F7AB0D3EDCB6}" srcOrd="2" destOrd="0" presId="urn:microsoft.com/office/officeart/2018/5/layout/IconCircleLabelList"/>
    <dgm:cxn modelId="{616BE883-794B-7D4B-B8B7-F5BC052CB27C}" type="presParOf" srcId="{564B6755-C033-4EE0-BFFB-5F42B98AAD4E}" destId="{9D9B8A2D-C8FB-4A7D-816B-5D432EAF752D}" srcOrd="3" destOrd="0" presId="urn:microsoft.com/office/officeart/2018/5/layout/IconCircleLabelList"/>
    <dgm:cxn modelId="{D46E4F93-F315-CF45-B43F-740EE35BCDD0}" type="presParOf" srcId="{FC6C9EB9-175A-4BEE-8C69-BB5EC66310A0}" destId="{0C3223CC-591C-4134-8C02-55A135579F0E}" srcOrd="7" destOrd="0" presId="urn:microsoft.com/office/officeart/2018/5/layout/IconCircleLabelList"/>
    <dgm:cxn modelId="{CF423501-4C2C-5640-9559-1A79F4885AD6}" type="presParOf" srcId="{FC6C9EB9-175A-4BEE-8C69-BB5EC66310A0}" destId="{69F99BD8-0DAD-4CEA-B252-2740E3625558}" srcOrd="8" destOrd="0" presId="urn:microsoft.com/office/officeart/2018/5/layout/IconCircleLabelList"/>
    <dgm:cxn modelId="{AB391AAB-7A00-9C4C-BDEB-F35F9600E0B7}" type="presParOf" srcId="{69F99BD8-0DAD-4CEA-B252-2740E3625558}" destId="{B10E72B6-250B-4A35-B060-14E9D27639DB}" srcOrd="0" destOrd="0" presId="urn:microsoft.com/office/officeart/2018/5/layout/IconCircleLabelList"/>
    <dgm:cxn modelId="{42B0C608-A17E-BC43-9537-6A3BA81E3128}" type="presParOf" srcId="{69F99BD8-0DAD-4CEA-B252-2740E3625558}" destId="{12EDF616-D06B-4D00-A2A2-30487E3392B9}" srcOrd="1" destOrd="0" presId="urn:microsoft.com/office/officeart/2018/5/layout/IconCircleLabelList"/>
    <dgm:cxn modelId="{08774DCA-3B35-EB48-938C-6420F7922F04}" type="presParOf" srcId="{69F99BD8-0DAD-4CEA-B252-2740E3625558}" destId="{9793EFD6-17DD-4628-BA72-86AC81703E18}" srcOrd="2" destOrd="0" presId="urn:microsoft.com/office/officeart/2018/5/layout/IconCircleLabelList"/>
    <dgm:cxn modelId="{EF8470A4-D7EB-7D4D-A7DE-B2B7E12CC188}" type="presParOf" srcId="{69F99BD8-0DAD-4CEA-B252-2740E3625558}" destId="{883F978A-83B8-43F6-8B8B-05190E677E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FBAFE1-3F30-46EC-A04F-422188C42F7D}" type="doc">
      <dgm:prSet loTypeId="urn:microsoft.com/office/officeart/2018/2/layout/IconLabel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5AFC91-9894-40AA-9197-B751F611EB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Work Completion Reports</a:t>
          </a:r>
          <a:r>
            <a:rPr lang="en-US"/>
            <a:t>: Track daily cleaning tasks and area coverage.</a:t>
          </a:r>
        </a:p>
      </dgm:t>
    </dgm:pt>
    <dgm:pt modelId="{ADB6A41F-C06D-4258-8C29-723559E9FE79}" type="parTrans" cxnId="{78CFD771-ECC9-42E9-86B6-D44F54C3AFDE}">
      <dgm:prSet/>
      <dgm:spPr/>
      <dgm:t>
        <a:bodyPr/>
        <a:lstStyle/>
        <a:p>
          <a:endParaRPr lang="en-US"/>
        </a:p>
      </dgm:t>
    </dgm:pt>
    <dgm:pt modelId="{929A102F-6DA8-43A2-93B1-E149B53AD1BE}" type="sibTrans" cxnId="{78CFD771-ECC9-42E9-86B6-D44F54C3AFDE}">
      <dgm:prSet/>
      <dgm:spPr/>
      <dgm:t>
        <a:bodyPr/>
        <a:lstStyle/>
        <a:p>
          <a:endParaRPr lang="en-US"/>
        </a:p>
      </dgm:t>
    </dgm:pt>
    <dgm:pt modelId="{B881CDE8-DEB9-4918-A13C-C32344437A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Performance Analysis</a:t>
          </a:r>
          <a:br>
            <a:rPr lang="en-US" dirty="0"/>
          </a:br>
          <a:r>
            <a:rPr lang="en-US" dirty="0"/>
            <a:t>Evaluate Efficiency metrics by ward, team or individual.</a:t>
          </a:r>
        </a:p>
      </dgm:t>
    </dgm:pt>
    <dgm:pt modelId="{8FEF0698-3C80-4035-97A6-E01672236B10}" type="parTrans" cxnId="{7C23547D-036B-4E6B-BF4D-1AF549562458}">
      <dgm:prSet/>
      <dgm:spPr/>
      <dgm:t>
        <a:bodyPr/>
        <a:lstStyle/>
        <a:p>
          <a:endParaRPr lang="en-US"/>
        </a:p>
      </dgm:t>
    </dgm:pt>
    <dgm:pt modelId="{B64C06C6-1DCC-4F9A-90E5-9C7A3D3AF8B1}" type="sibTrans" cxnId="{7C23547D-036B-4E6B-BF4D-1AF549562458}">
      <dgm:prSet/>
      <dgm:spPr/>
      <dgm:t>
        <a:bodyPr/>
        <a:lstStyle/>
        <a:p>
          <a:endParaRPr lang="en-US"/>
        </a:p>
      </dgm:t>
    </dgm:pt>
    <dgm:pt modelId="{29225570-8DC7-451A-8CF7-9A14D601EC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Performance Analytics</a:t>
          </a:r>
          <a:r>
            <a:rPr lang="en-US" dirty="0"/>
            <a:t>: Insights into individual and team performance, helping identify improvement areas.</a:t>
          </a:r>
        </a:p>
      </dgm:t>
    </dgm:pt>
    <dgm:pt modelId="{F3D9E5B4-C151-4140-A264-3C2B4798750C}" type="parTrans" cxnId="{EA9EBD9E-A4BC-41E7-BD4E-472041C87D82}">
      <dgm:prSet/>
      <dgm:spPr/>
      <dgm:t>
        <a:bodyPr/>
        <a:lstStyle/>
        <a:p>
          <a:endParaRPr lang="en-US"/>
        </a:p>
      </dgm:t>
    </dgm:pt>
    <dgm:pt modelId="{403D6147-CB6D-4C09-82E6-2FADAB6D2823}" type="sibTrans" cxnId="{EA9EBD9E-A4BC-41E7-BD4E-472041C87D82}">
      <dgm:prSet/>
      <dgm:spPr/>
      <dgm:t>
        <a:bodyPr/>
        <a:lstStyle/>
        <a:p>
          <a:endParaRPr lang="en-US"/>
        </a:p>
      </dgm:t>
    </dgm:pt>
    <dgm:pt modelId="{DCE9A6D6-8DB1-4117-9B40-85FF07418D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Compliance Reports</a:t>
          </a:r>
          <a:r>
            <a:rPr lang="en-US" dirty="0"/>
            <a:t>: Ensure adherence to safety and work-hour regulations.</a:t>
          </a:r>
        </a:p>
      </dgm:t>
    </dgm:pt>
    <dgm:pt modelId="{30C07D88-1D61-4C35-8864-A3800F1AF6EC}" type="parTrans" cxnId="{8F82AA24-1F2D-4EA9-8C1C-73B518BBFC0C}">
      <dgm:prSet/>
      <dgm:spPr/>
      <dgm:t>
        <a:bodyPr/>
        <a:lstStyle/>
        <a:p>
          <a:endParaRPr lang="en-US"/>
        </a:p>
      </dgm:t>
    </dgm:pt>
    <dgm:pt modelId="{0A237E7C-E247-47FC-A79E-444E9DF8BEEE}" type="sibTrans" cxnId="{8F82AA24-1F2D-4EA9-8C1C-73B518BBFC0C}">
      <dgm:prSet/>
      <dgm:spPr/>
      <dgm:t>
        <a:bodyPr/>
        <a:lstStyle/>
        <a:p>
          <a:endParaRPr lang="en-US"/>
        </a:p>
      </dgm:t>
    </dgm:pt>
    <dgm:pt modelId="{0A9B9CDE-1C3E-49FE-AEB1-69FBBEDEF9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Time Tracking</a:t>
          </a:r>
          <a:r>
            <a:rPr lang="en-US" dirty="0"/>
            <a:t>: Detailed logs of time spent at each location, ensuring optimal productivity</a:t>
          </a:r>
        </a:p>
      </dgm:t>
    </dgm:pt>
    <dgm:pt modelId="{AE500765-005D-4E3A-A344-ADB410DC3C6E}" type="sibTrans" cxnId="{1AE24DB2-7D40-4FC5-BB25-BDE6ED92EB5F}">
      <dgm:prSet/>
      <dgm:spPr/>
      <dgm:t>
        <a:bodyPr/>
        <a:lstStyle/>
        <a:p>
          <a:endParaRPr lang="en-US"/>
        </a:p>
      </dgm:t>
    </dgm:pt>
    <dgm:pt modelId="{1D0D16D3-2E66-47D4-B516-2FBBC805CDB8}" type="parTrans" cxnId="{1AE24DB2-7D40-4FC5-BB25-BDE6ED92EB5F}">
      <dgm:prSet/>
      <dgm:spPr/>
      <dgm:t>
        <a:bodyPr/>
        <a:lstStyle/>
        <a:p>
          <a:endParaRPr lang="en-US"/>
        </a:p>
      </dgm:t>
    </dgm:pt>
    <dgm:pt modelId="{C90BBFC9-3AA2-4581-903C-2608EBAFF09E}" type="pres">
      <dgm:prSet presAssocID="{13FBAFE1-3F30-46EC-A04F-422188C42F7D}" presName="root" presStyleCnt="0">
        <dgm:presLayoutVars>
          <dgm:dir/>
          <dgm:resizeHandles val="exact"/>
        </dgm:presLayoutVars>
      </dgm:prSet>
      <dgm:spPr/>
    </dgm:pt>
    <dgm:pt modelId="{8A6F6A09-AD5D-4686-9C23-D015058C43A3}" type="pres">
      <dgm:prSet presAssocID="{FD5AFC91-9894-40AA-9197-B751F611EB7B}" presName="compNode" presStyleCnt="0"/>
      <dgm:spPr/>
    </dgm:pt>
    <dgm:pt modelId="{2F44FBF8-57B7-45BB-962B-5A105283C592}" type="pres">
      <dgm:prSet presAssocID="{FD5AFC91-9894-40AA-9197-B751F611EB7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3FF5B0C5-D491-4D77-A9C8-76D6FA225EFE}" type="pres">
      <dgm:prSet presAssocID="{FD5AFC91-9894-40AA-9197-B751F611EB7B}" presName="spaceRect" presStyleCnt="0"/>
      <dgm:spPr/>
    </dgm:pt>
    <dgm:pt modelId="{E0952E58-F6F8-4EC0-B1D2-0F1BFE1EC7B7}" type="pres">
      <dgm:prSet presAssocID="{FD5AFC91-9894-40AA-9197-B751F611EB7B}" presName="textRect" presStyleLbl="revTx" presStyleIdx="0" presStyleCnt="5">
        <dgm:presLayoutVars>
          <dgm:chMax val="1"/>
          <dgm:chPref val="1"/>
        </dgm:presLayoutVars>
      </dgm:prSet>
      <dgm:spPr/>
    </dgm:pt>
    <dgm:pt modelId="{3D8CDA71-D7A7-4ED9-992F-9F45972840F6}" type="pres">
      <dgm:prSet presAssocID="{929A102F-6DA8-43A2-93B1-E149B53AD1BE}" presName="sibTrans" presStyleCnt="0"/>
      <dgm:spPr/>
    </dgm:pt>
    <dgm:pt modelId="{76EBABFF-50FA-4FF3-80FE-C941512207D2}" type="pres">
      <dgm:prSet presAssocID="{29225570-8DC7-451A-8CF7-9A14D601EC69}" presName="compNode" presStyleCnt="0"/>
      <dgm:spPr/>
    </dgm:pt>
    <dgm:pt modelId="{E7B9E7D1-B924-4C02-A550-7F818924EAD3}" type="pres">
      <dgm:prSet presAssocID="{29225570-8DC7-451A-8CF7-9A14D601EC6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8AC6FFD-2887-4DB7-9B63-73D0F9642CD4}" type="pres">
      <dgm:prSet presAssocID="{29225570-8DC7-451A-8CF7-9A14D601EC69}" presName="spaceRect" presStyleCnt="0"/>
      <dgm:spPr/>
    </dgm:pt>
    <dgm:pt modelId="{EFA608CC-3E8C-4F41-BC9B-4E0E64D4E0E7}" type="pres">
      <dgm:prSet presAssocID="{29225570-8DC7-451A-8CF7-9A14D601EC69}" presName="textRect" presStyleLbl="revTx" presStyleIdx="1" presStyleCnt="5">
        <dgm:presLayoutVars>
          <dgm:chMax val="1"/>
          <dgm:chPref val="1"/>
        </dgm:presLayoutVars>
      </dgm:prSet>
      <dgm:spPr/>
    </dgm:pt>
    <dgm:pt modelId="{C0CDB3EE-4CD7-475E-BDB8-B892920335F2}" type="pres">
      <dgm:prSet presAssocID="{403D6147-CB6D-4C09-82E6-2FADAB6D2823}" presName="sibTrans" presStyleCnt="0"/>
      <dgm:spPr/>
    </dgm:pt>
    <dgm:pt modelId="{8F1BC079-96FE-425D-9217-9904CF0FD605}" type="pres">
      <dgm:prSet presAssocID="{0A9B9CDE-1C3E-49FE-AEB1-69FBBEDEF95C}" presName="compNode" presStyleCnt="0"/>
      <dgm:spPr/>
    </dgm:pt>
    <dgm:pt modelId="{D0B6BDAF-546F-4154-A723-F3C05D78C7FD}" type="pres">
      <dgm:prSet presAssocID="{0A9B9CDE-1C3E-49FE-AEB1-69FBBEDEF95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BF9DBE25-144E-4466-A385-BFE46EED86A1}" type="pres">
      <dgm:prSet presAssocID="{0A9B9CDE-1C3E-49FE-AEB1-69FBBEDEF95C}" presName="spaceRect" presStyleCnt="0"/>
      <dgm:spPr/>
    </dgm:pt>
    <dgm:pt modelId="{17462C1B-93E1-4A2D-AB8C-C7B37ED9B3B3}" type="pres">
      <dgm:prSet presAssocID="{0A9B9CDE-1C3E-49FE-AEB1-69FBBEDEF95C}" presName="textRect" presStyleLbl="revTx" presStyleIdx="2" presStyleCnt="5">
        <dgm:presLayoutVars>
          <dgm:chMax val="1"/>
          <dgm:chPref val="1"/>
        </dgm:presLayoutVars>
      </dgm:prSet>
      <dgm:spPr/>
    </dgm:pt>
    <dgm:pt modelId="{F22DF8BB-7380-4154-9D35-16ED2A788125}" type="pres">
      <dgm:prSet presAssocID="{AE500765-005D-4E3A-A344-ADB410DC3C6E}" presName="sibTrans" presStyleCnt="0"/>
      <dgm:spPr/>
    </dgm:pt>
    <dgm:pt modelId="{9A1D2DF6-D1A8-498B-88F9-30A31D4605DF}" type="pres">
      <dgm:prSet presAssocID="{B881CDE8-DEB9-4918-A13C-C32344437A3D}" presName="compNode" presStyleCnt="0"/>
      <dgm:spPr/>
    </dgm:pt>
    <dgm:pt modelId="{4A9C3346-FA54-4740-A38F-943F35549AEA}" type="pres">
      <dgm:prSet presAssocID="{B881CDE8-DEB9-4918-A13C-C32344437A3D}" presName="iconRect" presStyleLbl="node1" presStyleIdx="3" presStyleCnt="5" custLinFactNeighborX="-82768" custLinFactNeighborY="646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er"/>
        </a:ext>
      </dgm:extLst>
    </dgm:pt>
    <dgm:pt modelId="{B351C1DD-CC37-40EE-B9C7-2236B87B45A4}" type="pres">
      <dgm:prSet presAssocID="{B881CDE8-DEB9-4918-A13C-C32344437A3D}" presName="spaceRect" presStyleCnt="0"/>
      <dgm:spPr/>
    </dgm:pt>
    <dgm:pt modelId="{7F954504-18C8-4D53-8844-08D207D2D777}" type="pres">
      <dgm:prSet presAssocID="{B881CDE8-DEB9-4918-A13C-C32344437A3D}" presName="textRect" presStyleLbl="revTx" presStyleIdx="3" presStyleCnt="5" custLinFactNeighborX="-28516" custLinFactNeighborY="1608">
        <dgm:presLayoutVars>
          <dgm:chMax val="1"/>
          <dgm:chPref val="1"/>
        </dgm:presLayoutVars>
      </dgm:prSet>
      <dgm:spPr/>
    </dgm:pt>
    <dgm:pt modelId="{A37922AE-2B73-4F5D-AA71-0D5B7BB201B9}" type="pres">
      <dgm:prSet presAssocID="{B64C06C6-1DCC-4F9A-90E5-9C7A3D3AF8B1}" presName="sibTrans" presStyleCnt="0"/>
      <dgm:spPr/>
    </dgm:pt>
    <dgm:pt modelId="{D19A2B08-699A-487A-B24B-10CD05DD5280}" type="pres">
      <dgm:prSet presAssocID="{DCE9A6D6-8DB1-4117-9B40-85FF07418DB9}" presName="compNode" presStyleCnt="0"/>
      <dgm:spPr/>
    </dgm:pt>
    <dgm:pt modelId="{80EE51E7-48E0-48A7-9116-94E26595B320}" type="pres">
      <dgm:prSet presAssocID="{DCE9A6D6-8DB1-4117-9B40-85FF07418D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EFC55BB8-EDE3-449A-B02C-9B98F2FBA4AD}" type="pres">
      <dgm:prSet presAssocID="{DCE9A6D6-8DB1-4117-9B40-85FF07418DB9}" presName="spaceRect" presStyleCnt="0"/>
      <dgm:spPr/>
    </dgm:pt>
    <dgm:pt modelId="{1F76DED3-C52D-4FA0-A7DC-FD569AA17AB3}" type="pres">
      <dgm:prSet presAssocID="{DCE9A6D6-8DB1-4117-9B40-85FF07418DB9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F82AA24-1F2D-4EA9-8C1C-73B518BBFC0C}" srcId="{13FBAFE1-3F30-46EC-A04F-422188C42F7D}" destId="{DCE9A6D6-8DB1-4117-9B40-85FF07418DB9}" srcOrd="4" destOrd="0" parTransId="{30C07D88-1D61-4C35-8864-A3800F1AF6EC}" sibTransId="{0A237E7C-E247-47FC-A79E-444E9DF8BEEE}"/>
    <dgm:cxn modelId="{71AB0C33-B17F-124F-8E28-D879C6B7F3C1}" type="presOf" srcId="{B881CDE8-DEB9-4918-A13C-C32344437A3D}" destId="{7F954504-18C8-4D53-8844-08D207D2D777}" srcOrd="0" destOrd="0" presId="urn:microsoft.com/office/officeart/2018/2/layout/IconLabelList"/>
    <dgm:cxn modelId="{78CFD771-ECC9-42E9-86B6-D44F54C3AFDE}" srcId="{13FBAFE1-3F30-46EC-A04F-422188C42F7D}" destId="{FD5AFC91-9894-40AA-9197-B751F611EB7B}" srcOrd="0" destOrd="0" parTransId="{ADB6A41F-C06D-4258-8C29-723559E9FE79}" sibTransId="{929A102F-6DA8-43A2-93B1-E149B53AD1BE}"/>
    <dgm:cxn modelId="{7C23547D-036B-4E6B-BF4D-1AF549562458}" srcId="{13FBAFE1-3F30-46EC-A04F-422188C42F7D}" destId="{B881CDE8-DEB9-4918-A13C-C32344437A3D}" srcOrd="3" destOrd="0" parTransId="{8FEF0698-3C80-4035-97A6-E01672236B10}" sibTransId="{B64C06C6-1DCC-4F9A-90E5-9C7A3D3AF8B1}"/>
    <dgm:cxn modelId="{14AFD894-210C-9241-97D2-6A100928290F}" type="presOf" srcId="{29225570-8DC7-451A-8CF7-9A14D601EC69}" destId="{EFA608CC-3E8C-4F41-BC9B-4E0E64D4E0E7}" srcOrd="0" destOrd="0" presId="urn:microsoft.com/office/officeart/2018/2/layout/IconLabelList"/>
    <dgm:cxn modelId="{EA9EBD9E-A4BC-41E7-BD4E-472041C87D82}" srcId="{13FBAFE1-3F30-46EC-A04F-422188C42F7D}" destId="{29225570-8DC7-451A-8CF7-9A14D601EC69}" srcOrd="1" destOrd="0" parTransId="{F3D9E5B4-C151-4140-A264-3C2B4798750C}" sibTransId="{403D6147-CB6D-4C09-82E6-2FADAB6D2823}"/>
    <dgm:cxn modelId="{1AE24DB2-7D40-4FC5-BB25-BDE6ED92EB5F}" srcId="{13FBAFE1-3F30-46EC-A04F-422188C42F7D}" destId="{0A9B9CDE-1C3E-49FE-AEB1-69FBBEDEF95C}" srcOrd="2" destOrd="0" parTransId="{1D0D16D3-2E66-47D4-B516-2FBBC805CDB8}" sibTransId="{AE500765-005D-4E3A-A344-ADB410DC3C6E}"/>
    <dgm:cxn modelId="{A0D328B5-9533-CD4A-BC49-57F3625F51A2}" type="presOf" srcId="{13FBAFE1-3F30-46EC-A04F-422188C42F7D}" destId="{C90BBFC9-3AA2-4581-903C-2608EBAFF09E}" srcOrd="0" destOrd="0" presId="urn:microsoft.com/office/officeart/2018/2/layout/IconLabelList"/>
    <dgm:cxn modelId="{2E1B0BD6-8B10-FF4E-A103-FF2F42CD8B62}" type="presOf" srcId="{0A9B9CDE-1C3E-49FE-AEB1-69FBBEDEF95C}" destId="{17462C1B-93E1-4A2D-AB8C-C7B37ED9B3B3}" srcOrd="0" destOrd="0" presId="urn:microsoft.com/office/officeart/2018/2/layout/IconLabelList"/>
    <dgm:cxn modelId="{670BD6DD-FFAF-8545-8880-BF30F7CFFB35}" type="presOf" srcId="{FD5AFC91-9894-40AA-9197-B751F611EB7B}" destId="{E0952E58-F6F8-4EC0-B1D2-0F1BFE1EC7B7}" srcOrd="0" destOrd="0" presId="urn:microsoft.com/office/officeart/2018/2/layout/IconLabelList"/>
    <dgm:cxn modelId="{A55F07ED-B86A-934B-B11A-83C59DB595AD}" type="presOf" srcId="{DCE9A6D6-8DB1-4117-9B40-85FF07418DB9}" destId="{1F76DED3-C52D-4FA0-A7DC-FD569AA17AB3}" srcOrd="0" destOrd="0" presId="urn:microsoft.com/office/officeart/2018/2/layout/IconLabelList"/>
    <dgm:cxn modelId="{F1109EF1-C70C-D947-80F4-621D8B693CEB}" type="presParOf" srcId="{C90BBFC9-3AA2-4581-903C-2608EBAFF09E}" destId="{8A6F6A09-AD5D-4686-9C23-D015058C43A3}" srcOrd="0" destOrd="0" presId="urn:microsoft.com/office/officeart/2018/2/layout/IconLabelList"/>
    <dgm:cxn modelId="{BA411CB7-4BDB-D24C-A6E9-B7C21DDCE9D2}" type="presParOf" srcId="{8A6F6A09-AD5D-4686-9C23-D015058C43A3}" destId="{2F44FBF8-57B7-45BB-962B-5A105283C592}" srcOrd="0" destOrd="0" presId="urn:microsoft.com/office/officeart/2018/2/layout/IconLabelList"/>
    <dgm:cxn modelId="{71B26045-3968-C34B-A4F2-0742A5D0D3F2}" type="presParOf" srcId="{8A6F6A09-AD5D-4686-9C23-D015058C43A3}" destId="{3FF5B0C5-D491-4D77-A9C8-76D6FA225EFE}" srcOrd="1" destOrd="0" presId="urn:microsoft.com/office/officeart/2018/2/layout/IconLabelList"/>
    <dgm:cxn modelId="{8FFBFCA2-07C5-B845-9203-0044E66DB002}" type="presParOf" srcId="{8A6F6A09-AD5D-4686-9C23-D015058C43A3}" destId="{E0952E58-F6F8-4EC0-B1D2-0F1BFE1EC7B7}" srcOrd="2" destOrd="0" presId="urn:microsoft.com/office/officeart/2018/2/layout/IconLabelList"/>
    <dgm:cxn modelId="{D2E26431-528D-8849-9213-86ECBDBECAF9}" type="presParOf" srcId="{C90BBFC9-3AA2-4581-903C-2608EBAFF09E}" destId="{3D8CDA71-D7A7-4ED9-992F-9F45972840F6}" srcOrd="1" destOrd="0" presId="urn:microsoft.com/office/officeart/2018/2/layout/IconLabelList"/>
    <dgm:cxn modelId="{E5C9C0B8-7B58-0B4C-8752-1514AB4D1019}" type="presParOf" srcId="{C90BBFC9-3AA2-4581-903C-2608EBAFF09E}" destId="{76EBABFF-50FA-4FF3-80FE-C941512207D2}" srcOrd="2" destOrd="0" presId="urn:microsoft.com/office/officeart/2018/2/layout/IconLabelList"/>
    <dgm:cxn modelId="{32C96E20-258A-E848-81EF-AED9A6F798FA}" type="presParOf" srcId="{76EBABFF-50FA-4FF3-80FE-C941512207D2}" destId="{E7B9E7D1-B924-4C02-A550-7F818924EAD3}" srcOrd="0" destOrd="0" presId="urn:microsoft.com/office/officeart/2018/2/layout/IconLabelList"/>
    <dgm:cxn modelId="{7AAE7CAC-ECB6-7847-AA9D-3FBF032C9C2C}" type="presParOf" srcId="{76EBABFF-50FA-4FF3-80FE-C941512207D2}" destId="{68AC6FFD-2887-4DB7-9B63-73D0F9642CD4}" srcOrd="1" destOrd="0" presId="urn:microsoft.com/office/officeart/2018/2/layout/IconLabelList"/>
    <dgm:cxn modelId="{4166A7A1-D8FC-4B4D-A193-ABC75AF67BBB}" type="presParOf" srcId="{76EBABFF-50FA-4FF3-80FE-C941512207D2}" destId="{EFA608CC-3E8C-4F41-BC9B-4E0E64D4E0E7}" srcOrd="2" destOrd="0" presId="urn:microsoft.com/office/officeart/2018/2/layout/IconLabelList"/>
    <dgm:cxn modelId="{77DD721E-F773-F14C-B63A-EB7EEF92E856}" type="presParOf" srcId="{C90BBFC9-3AA2-4581-903C-2608EBAFF09E}" destId="{C0CDB3EE-4CD7-475E-BDB8-B892920335F2}" srcOrd="3" destOrd="0" presId="urn:microsoft.com/office/officeart/2018/2/layout/IconLabelList"/>
    <dgm:cxn modelId="{F466B6BE-2023-3647-9395-CF0F0107B300}" type="presParOf" srcId="{C90BBFC9-3AA2-4581-903C-2608EBAFF09E}" destId="{8F1BC079-96FE-425D-9217-9904CF0FD605}" srcOrd="4" destOrd="0" presId="urn:microsoft.com/office/officeart/2018/2/layout/IconLabelList"/>
    <dgm:cxn modelId="{D87AE5C4-C576-1C40-BF08-AD09CF9D4EAF}" type="presParOf" srcId="{8F1BC079-96FE-425D-9217-9904CF0FD605}" destId="{D0B6BDAF-546F-4154-A723-F3C05D78C7FD}" srcOrd="0" destOrd="0" presId="urn:microsoft.com/office/officeart/2018/2/layout/IconLabelList"/>
    <dgm:cxn modelId="{74A0EB5A-F951-3A4E-B060-788C70FAC5FF}" type="presParOf" srcId="{8F1BC079-96FE-425D-9217-9904CF0FD605}" destId="{BF9DBE25-144E-4466-A385-BFE46EED86A1}" srcOrd="1" destOrd="0" presId="urn:microsoft.com/office/officeart/2018/2/layout/IconLabelList"/>
    <dgm:cxn modelId="{F512F9A9-08CA-1F40-B006-136F4932CEB0}" type="presParOf" srcId="{8F1BC079-96FE-425D-9217-9904CF0FD605}" destId="{17462C1B-93E1-4A2D-AB8C-C7B37ED9B3B3}" srcOrd="2" destOrd="0" presId="urn:microsoft.com/office/officeart/2018/2/layout/IconLabelList"/>
    <dgm:cxn modelId="{08FD8F5D-9ACD-FB41-9925-51177821B246}" type="presParOf" srcId="{C90BBFC9-3AA2-4581-903C-2608EBAFF09E}" destId="{F22DF8BB-7380-4154-9D35-16ED2A788125}" srcOrd="5" destOrd="0" presId="urn:microsoft.com/office/officeart/2018/2/layout/IconLabelList"/>
    <dgm:cxn modelId="{EFFAD7BA-B675-1A42-8330-F0005BF98505}" type="presParOf" srcId="{C90BBFC9-3AA2-4581-903C-2608EBAFF09E}" destId="{9A1D2DF6-D1A8-498B-88F9-30A31D4605DF}" srcOrd="6" destOrd="0" presId="urn:microsoft.com/office/officeart/2018/2/layout/IconLabelList"/>
    <dgm:cxn modelId="{344D8973-945F-4544-B6EC-9B47BF559652}" type="presParOf" srcId="{9A1D2DF6-D1A8-498B-88F9-30A31D4605DF}" destId="{4A9C3346-FA54-4740-A38F-943F35549AEA}" srcOrd="0" destOrd="0" presId="urn:microsoft.com/office/officeart/2018/2/layout/IconLabelList"/>
    <dgm:cxn modelId="{2CF34240-78E7-DE47-994F-7E74F9E4AAB9}" type="presParOf" srcId="{9A1D2DF6-D1A8-498B-88F9-30A31D4605DF}" destId="{B351C1DD-CC37-40EE-B9C7-2236B87B45A4}" srcOrd="1" destOrd="0" presId="urn:microsoft.com/office/officeart/2018/2/layout/IconLabelList"/>
    <dgm:cxn modelId="{C23E21EA-F0C8-7041-BE0A-BCD0D35D8DA0}" type="presParOf" srcId="{9A1D2DF6-D1A8-498B-88F9-30A31D4605DF}" destId="{7F954504-18C8-4D53-8844-08D207D2D777}" srcOrd="2" destOrd="0" presId="urn:microsoft.com/office/officeart/2018/2/layout/IconLabelList"/>
    <dgm:cxn modelId="{E7476B83-DFD0-3548-8EC3-E19F549B5147}" type="presParOf" srcId="{C90BBFC9-3AA2-4581-903C-2608EBAFF09E}" destId="{A37922AE-2B73-4F5D-AA71-0D5B7BB201B9}" srcOrd="7" destOrd="0" presId="urn:microsoft.com/office/officeart/2018/2/layout/IconLabelList"/>
    <dgm:cxn modelId="{CFC4FE11-B2B0-3C44-86BC-19EBDFAE3830}" type="presParOf" srcId="{C90BBFC9-3AA2-4581-903C-2608EBAFF09E}" destId="{D19A2B08-699A-487A-B24B-10CD05DD5280}" srcOrd="8" destOrd="0" presId="urn:microsoft.com/office/officeart/2018/2/layout/IconLabelList"/>
    <dgm:cxn modelId="{8370466B-3BC5-974F-A826-352B010CA714}" type="presParOf" srcId="{D19A2B08-699A-487A-B24B-10CD05DD5280}" destId="{80EE51E7-48E0-48A7-9116-94E26595B320}" srcOrd="0" destOrd="0" presId="urn:microsoft.com/office/officeart/2018/2/layout/IconLabelList"/>
    <dgm:cxn modelId="{D9344F54-894C-3C45-A22E-2ABF21DC191A}" type="presParOf" srcId="{D19A2B08-699A-487A-B24B-10CD05DD5280}" destId="{EFC55BB8-EDE3-449A-B02C-9B98F2FBA4AD}" srcOrd="1" destOrd="0" presId="urn:microsoft.com/office/officeart/2018/2/layout/IconLabelList"/>
    <dgm:cxn modelId="{4B369028-AF99-DC48-A785-708B7D1E2F67}" type="presParOf" srcId="{D19A2B08-699A-487A-B24B-10CD05DD5280}" destId="{1F76DED3-C52D-4FA0-A7DC-FD569AA17A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41E2AA-4E4D-4059-BD6C-07E35DC43446}">
      <dsp:nvSpPr>
        <dsp:cNvPr id="0" name=""/>
        <dsp:cNvSpPr/>
      </dsp:nvSpPr>
      <dsp:spPr>
        <a:xfrm>
          <a:off x="519209" y="275703"/>
          <a:ext cx="1193919" cy="1193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E9079-F4E7-447E-ABEF-2BF0C90F1D04}">
      <dsp:nvSpPr>
        <dsp:cNvPr id="0" name=""/>
        <dsp:cNvSpPr/>
      </dsp:nvSpPr>
      <dsp:spPr>
        <a:xfrm>
          <a:off x="773651" y="530145"/>
          <a:ext cx="685036" cy="6850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6BE73C-F88C-4227-AD93-BC8150B574F1}">
      <dsp:nvSpPr>
        <dsp:cNvPr id="0" name=""/>
        <dsp:cNvSpPr/>
      </dsp:nvSpPr>
      <dsp:spPr>
        <a:xfrm>
          <a:off x="137546" y="1841500"/>
          <a:ext cx="1957245" cy="1116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 dirty="0"/>
            <a:t>Increased Productivity</a:t>
          </a:r>
          <a:r>
            <a:rPr lang="en-IN" sz="1200" kern="1200" dirty="0"/>
            <a:t>: Streamline routes and reduce idle time, boosting the overall efficiency of street sweepers.</a:t>
          </a:r>
          <a:endParaRPr lang="en-US" sz="1200" kern="1200" dirty="0"/>
        </a:p>
      </dsp:txBody>
      <dsp:txXfrm>
        <a:off x="137546" y="1841500"/>
        <a:ext cx="1957245" cy="1116650"/>
      </dsp:txXfrm>
    </dsp:sp>
    <dsp:sp modelId="{98A4CA5D-F9F1-4587-8C86-B830B404488B}">
      <dsp:nvSpPr>
        <dsp:cNvPr id="0" name=""/>
        <dsp:cNvSpPr/>
      </dsp:nvSpPr>
      <dsp:spPr>
        <a:xfrm>
          <a:off x="2818973" y="275703"/>
          <a:ext cx="1193919" cy="119391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BE4B91-6138-4D63-ABF4-F483D2BB9B43}">
      <dsp:nvSpPr>
        <dsp:cNvPr id="0" name=""/>
        <dsp:cNvSpPr/>
      </dsp:nvSpPr>
      <dsp:spPr>
        <a:xfrm>
          <a:off x="3073414" y="530145"/>
          <a:ext cx="685036" cy="6850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DB68D-2F5A-43AD-BC29-FCE2F41AB75E}">
      <dsp:nvSpPr>
        <dsp:cNvPr id="0" name=""/>
        <dsp:cNvSpPr/>
      </dsp:nvSpPr>
      <dsp:spPr>
        <a:xfrm>
          <a:off x="2437310" y="1841500"/>
          <a:ext cx="1957245" cy="1116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 dirty="0"/>
            <a:t>Real-time Monitoring</a:t>
          </a:r>
          <a:r>
            <a:rPr lang="en-IN" sz="1200" kern="1200" dirty="0"/>
            <a:t>: Track employee location and progress in real-time, ensuring compliance with daily tasks.</a:t>
          </a:r>
          <a:endParaRPr lang="en-US" sz="1200" kern="1200" dirty="0"/>
        </a:p>
      </dsp:txBody>
      <dsp:txXfrm>
        <a:off x="2437310" y="1841500"/>
        <a:ext cx="1957245" cy="1116650"/>
      </dsp:txXfrm>
    </dsp:sp>
    <dsp:sp modelId="{BACC9514-5D69-4289-82AB-A05CC1848B56}">
      <dsp:nvSpPr>
        <dsp:cNvPr id="0" name=""/>
        <dsp:cNvSpPr/>
      </dsp:nvSpPr>
      <dsp:spPr>
        <a:xfrm>
          <a:off x="5118736" y="275703"/>
          <a:ext cx="1193919" cy="119391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8A889-EECD-49B3-B913-12EDBEB5634D}">
      <dsp:nvSpPr>
        <dsp:cNvPr id="0" name=""/>
        <dsp:cNvSpPr/>
      </dsp:nvSpPr>
      <dsp:spPr>
        <a:xfrm>
          <a:off x="5373178" y="530145"/>
          <a:ext cx="685036" cy="6850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9117E-18DF-497C-95E7-28076365ABFF}">
      <dsp:nvSpPr>
        <dsp:cNvPr id="0" name=""/>
        <dsp:cNvSpPr/>
      </dsp:nvSpPr>
      <dsp:spPr>
        <a:xfrm>
          <a:off x="4737073" y="1841500"/>
          <a:ext cx="1957245" cy="1116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 dirty="0"/>
            <a:t>Cost-Effective Operations</a:t>
          </a:r>
          <a:r>
            <a:rPr lang="en-IN" sz="1200" kern="1200" dirty="0"/>
            <a:t>: Optimize manpower allocation, reduce operational costs, and improve service delivery</a:t>
          </a:r>
          <a:r>
            <a:rPr lang="en-IN" sz="1100" kern="1200" dirty="0"/>
            <a:t>.</a:t>
          </a:r>
          <a:endParaRPr lang="en-US" sz="1100" kern="1200" dirty="0"/>
        </a:p>
      </dsp:txBody>
      <dsp:txXfrm>
        <a:off x="4737073" y="1841500"/>
        <a:ext cx="1957245" cy="1116650"/>
      </dsp:txXfrm>
    </dsp:sp>
    <dsp:sp modelId="{F231E495-6FB4-421C-B969-DCB2B8DE0A46}">
      <dsp:nvSpPr>
        <dsp:cNvPr id="0" name=""/>
        <dsp:cNvSpPr/>
      </dsp:nvSpPr>
      <dsp:spPr>
        <a:xfrm>
          <a:off x="1669091" y="3447462"/>
          <a:ext cx="1193919" cy="119391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7B173-8C10-4E56-BBB4-72E4607C409D}">
      <dsp:nvSpPr>
        <dsp:cNvPr id="0" name=""/>
        <dsp:cNvSpPr/>
      </dsp:nvSpPr>
      <dsp:spPr>
        <a:xfrm>
          <a:off x="1923533" y="3701904"/>
          <a:ext cx="685036" cy="6850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B8A2D-C8FB-4A7D-816B-5D432EAF752D}">
      <dsp:nvSpPr>
        <dsp:cNvPr id="0" name=""/>
        <dsp:cNvSpPr/>
      </dsp:nvSpPr>
      <dsp:spPr>
        <a:xfrm>
          <a:off x="1287428" y="5013258"/>
          <a:ext cx="1957245" cy="1116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 dirty="0"/>
            <a:t>Accountability</a:t>
          </a:r>
          <a:r>
            <a:rPr lang="en-IN" sz="1200" kern="1200" dirty="0"/>
            <a:t>: Automatic recording of work data for accurate payroll and compliance checks.</a:t>
          </a:r>
          <a:endParaRPr lang="en-US" sz="1200" kern="1200" dirty="0"/>
        </a:p>
      </dsp:txBody>
      <dsp:txXfrm>
        <a:off x="1287428" y="5013258"/>
        <a:ext cx="1957245" cy="1116650"/>
      </dsp:txXfrm>
    </dsp:sp>
    <dsp:sp modelId="{B10E72B6-250B-4A35-B060-14E9D27639DB}">
      <dsp:nvSpPr>
        <dsp:cNvPr id="0" name=""/>
        <dsp:cNvSpPr/>
      </dsp:nvSpPr>
      <dsp:spPr>
        <a:xfrm>
          <a:off x="3968854" y="3447462"/>
          <a:ext cx="1193919" cy="119391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DF616-D06B-4D00-A2A2-30487E3392B9}">
      <dsp:nvSpPr>
        <dsp:cNvPr id="0" name=""/>
        <dsp:cNvSpPr/>
      </dsp:nvSpPr>
      <dsp:spPr>
        <a:xfrm>
          <a:off x="4223296" y="3701904"/>
          <a:ext cx="685036" cy="6850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F978A-83B8-43F6-8B8B-05190E677EE0}">
      <dsp:nvSpPr>
        <dsp:cNvPr id="0" name=""/>
        <dsp:cNvSpPr/>
      </dsp:nvSpPr>
      <dsp:spPr>
        <a:xfrm>
          <a:off x="3587192" y="5013258"/>
          <a:ext cx="1957245" cy="11166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200" b="1" kern="1200" dirty="0"/>
            <a:t>Public Satisfaction</a:t>
          </a:r>
          <a:r>
            <a:rPr lang="en-IN" sz="1200" kern="1200" dirty="0"/>
            <a:t>: Enhanced visibility of municipal cleaning operations, leading to improved public perception and trust.</a:t>
          </a:r>
          <a:endParaRPr lang="en-US" sz="1200" kern="1200" dirty="0"/>
        </a:p>
      </dsp:txBody>
      <dsp:txXfrm>
        <a:off x="3587192" y="5013258"/>
        <a:ext cx="1957245" cy="1116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4FBF8-57B7-45BB-962B-5A105283C592}">
      <dsp:nvSpPr>
        <dsp:cNvPr id="0" name=""/>
        <dsp:cNvSpPr/>
      </dsp:nvSpPr>
      <dsp:spPr>
        <a:xfrm>
          <a:off x="1138096" y="455218"/>
          <a:ext cx="895009" cy="895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952E58-F6F8-4EC0-B1D2-0F1BFE1EC7B7}">
      <dsp:nvSpPr>
        <dsp:cNvPr id="0" name=""/>
        <dsp:cNvSpPr/>
      </dsp:nvSpPr>
      <dsp:spPr>
        <a:xfrm>
          <a:off x="591146" y="1666434"/>
          <a:ext cx="19889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Work Completion Reports</a:t>
          </a:r>
          <a:r>
            <a:rPr lang="en-US" sz="1100" kern="1200"/>
            <a:t>: Track daily cleaning tasks and area coverage.</a:t>
          </a:r>
        </a:p>
      </dsp:txBody>
      <dsp:txXfrm>
        <a:off x="591146" y="1666434"/>
        <a:ext cx="1988910" cy="720000"/>
      </dsp:txXfrm>
    </dsp:sp>
    <dsp:sp modelId="{E7B9E7D1-B924-4C02-A550-7F818924EAD3}">
      <dsp:nvSpPr>
        <dsp:cNvPr id="0" name=""/>
        <dsp:cNvSpPr/>
      </dsp:nvSpPr>
      <dsp:spPr>
        <a:xfrm>
          <a:off x="3475067" y="455218"/>
          <a:ext cx="895009" cy="895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A608CC-3E8C-4F41-BC9B-4E0E64D4E0E7}">
      <dsp:nvSpPr>
        <dsp:cNvPr id="0" name=""/>
        <dsp:cNvSpPr/>
      </dsp:nvSpPr>
      <dsp:spPr>
        <a:xfrm>
          <a:off x="2928116" y="1666434"/>
          <a:ext cx="19889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Performance Analytics</a:t>
          </a:r>
          <a:r>
            <a:rPr lang="en-US" sz="1100" kern="1200" dirty="0"/>
            <a:t>: Insights into individual and team performance, helping identify improvement areas.</a:t>
          </a:r>
        </a:p>
      </dsp:txBody>
      <dsp:txXfrm>
        <a:off x="2928116" y="1666434"/>
        <a:ext cx="1988910" cy="720000"/>
      </dsp:txXfrm>
    </dsp:sp>
    <dsp:sp modelId="{D0B6BDAF-546F-4154-A723-F3C05D78C7FD}">
      <dsp:nvSpPr>
        <dsp:cNvPr id="0" name=""/>
        <dsp:cNvSpPr/>
      </dsp:nvSpPr>
      <dsp:spPr>
        <a:xfrm>
          <a:off x="5812037" y="455218"/>
          <a:ext cx="895009" cy="895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462C1B-93E1-4A2D-AB8C-C7B37ED9B3B3}">
      <dsp:nvSpPr>
        <dsp:cNvPr id="0" name=""/>
        <dsp:cNvSpPr/>
      </dsp:nvSpPr>
      <dsp:spPr>
        <a:xfrm>
          <a:off x="5265086" y="1666434"/>
          <a:ext cx="19889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Time Tracking</a:t>
          </a:r>
          <a:r>
            <a:rPr lang="en-US" sz="1100" kern="1200" dirty="0"/>
            <a:t>: Detailed logs of time spent at each location, ensuring optimal productivity</a:t>
          </a:r>
        </a:p>
      </dsp:txBody>
      <dsp:txXfrm>
        <a:off x="5265086" y="1666434"/>
        <a:ext cx="1988910" cy="720000"/>
      </dsp:txXfrm>
    </dsp:sp>
    <dsp:sp modelId="{4A9C3346-FA54-4740-A38F-943F35549AEA}">
      <dsp:nvSpPr>
        <dsp:cNvPr id="0" name=""/>
        <dsp:cNvSpPr/>
      </dsp:nvSpPr>
      <dsp:spPr>
        <a:xfrm>
          <a:off x="1565800" y="2941533"/>
          <a:ext cx="895009" cy="895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954504-18C8-4D53-8844-08D207D2D777}">
      <dsp:nvSpPr>
        <dsp:cNvPr id="0" name=""/>
        <dsp:cNvSpPr/>
      </dsp:nvSpPr>
      <dsp:spPr>
        <a:xfrm>
          <a:off x="1192473" y="4106455"/>
          <a:ext cx="19889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Performance Analysis</a:t>
          </a:r>
          <a:br>
            <a:rPr lang="en-US" sz="1100" kern="1200" dirty="0"/>
          </a:br>
          <a:r>
            <a:rPr lang="en-US" sz="1100" kern="1200" dirty="0"/>
            <a:t>Evaluate Efficiency metrics by ward, team or individual.</a:t>
          </a:r>
        </a:p>
      </dsp:txBody>
      <dsp:txXfrm>
        <a:off x="1192473" y="4106455"/>
        <a:ext cx="1988910" cy="720000"/>
      </dsp:txXfrm>
    </dsp:sp>
    <dsp:sp modelId="{80EE51E7-48E0-48A7-9116-94E26595B320}">
      <dsp:nvSpPr>
        <dsp:cNvPr id="0" name=""/>
        <dsp:cNvSpPr/>
      </dsp:nvSpPr>
      <dsp:spPr>
        <a:xfrm>
          <a:off x="4643552" y="2883661"/>
          <a:ext cx="895009" cy="895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76DED3-C52D-4FA0-A7DC-FD569AA17AB3}">
      <dsp:nvSpPr>
        <dsp:cNvPr id="0" name=""/>
        <dsp:cNvSpPr/>
      </dsp:nvSpPr>
      <dsp:spPr>
        <a:xfrm>
          <a:off x="4096601" y="4094877"/>
          <a:ext cx="198891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Compliance Reports</a:t>
          </a:r>
          <a:r>
            <a:rPr lang="en-US" sz="1100" kern="1200" dirty="0"/>
            <a:t>: Ensure adherence to safety and work-hour regulations.</a:t>
          </a:r>
        </a:p>
      </dsp:txBody>
      <dsp:txXfrm>
        <a:off x="4096601" y="4094877"/>
        <a:ext cx="198891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C5144-9544-7D4B-95A3-ECBC7A80435E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49AD7-ECA8-744F-A4E2-1A156B68F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8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7521-26B2-6B13-BA4F-1EFE71362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BD7384-B758-CE85-5047-92EB833A0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97" indent="0" algn="ctr">
              <a:buNone/>
              <a:defRPr sz="2000"/>
            </a:lvl2pPr>
            <a:lvl3pPr marL="914395" indent="0" algn="ctr">
              <a:buNone/>
              <a:defRPr sz="1800"/>
            </a:lvl3pPr>
            <a:lvl4pPr marL="1371591" indent="0" algn="ctr">
              <a:buNone/>
              <a:defRPr sz="1600"/>
            </a:lvl4pPr>
            <a:lvl5pPr marL="1828788" indent="0" algn="ctr">
              <a:buNone/>
              <a:defRPr sz="1600"/>
            </a:lvl5pPr>
            <a:lvl6pPr marL="2285985" indent="0" algn="ctr">
              <a:buNone/>
              <a:defRPr sz="1600"/>
            </a:lvl6pPr>
            <a:lvl7pPr marL="2743183" indent="0" algn="ctr">
              <a:buNone/>
              <a:defRPr sz="1600"/>
            </a:lvl7pPr>
            <a:lvl8pPr marL="3200380" indent="0" algn="ctr">
              <a:buNone/>
              <a:defRPr sz="1600"/>
            </a:lvl8pPr>
            <a:lvl9pPr marL="3657576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51D00-6B7C-554D-FA64-2149895BF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0032A-D197-B22B-0ABE-33201C02A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67929-B298-7908-1993-C322D7371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E71B-31AB-00FD-AEB1-F4153DED1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F48BF-7575-2409-23E8-F80779FB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9D541-B8F5-CE73-B134-D4A45E57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0B126-52F7-9DAC-08FB-F4716925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F172D-86A8-E73F-4EF1-10509485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91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8CBD5-433D-BE1C-8363-40CB6C45D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9FC7A-1F79-B22F-9B79-56271521D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9D3C3-B2A1-51EB-D851-FEA11523D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11E61-6433-6064-D60A-BC0CBD85E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7506-561D-60BF-D10A-64099AFD6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14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742329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4C77-F0E0-ADB1-676A-CCDE4C83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44CBB-447B-2C7E-AE1A-D45833834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6BC19-CF2B-014C-F98B-201530CC4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8B748-39DE-908E-7C03-17CD6EB5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48402-367D-D80F-DF10-F38B005C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6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3A064-79AE-1FDF-2DB0-11734AEC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35182-BD17-EE8F-9466-F927F197F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9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9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9EA28-A0E4-1905-B113-119CD2A30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39180-A40B-4A92-3CAB-A8578E3A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F1F09-99EC-BCC6-CD83-F0949AA2D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5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CD0E-9C3E-2211-42DA-B2D120EBE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13C45-0773-B075-311D-855F34280D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BA4AE-0761-1F6D-B050-B44DAD074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37577-B70D-9E76-A770-A3A5C7A4B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B6F29-EC15-14CD-5B20-622B00E6C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0FA47-1CEE-5F08-624F-0649ABD7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4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7692-D790-C084-971B-FC057411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72803-710C-A335-AEB0-38F46D213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7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1" indent="0">
              <a:buNone/>
              <a:defRPr sz="1600" b="1"/>
            </a:lvl4pPr>
            <a:lvl5pPr marL="1828788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6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7779F-C5A9-239D-DBA6-39DE07E3C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ED10FF-3DAA-07A3-AAE3-46235A445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7" indent="0">
              <a:buNone/>
              <a:defRPr sz="2000" b="1"/>
            </a:lvl2pPr>
            <a:lvl3pPr marL="914395" indent="0">
              <a:buNone/>
              <a:defRPr sz="1800" b="1"/>
            </a:lvl3pPr>
            <a:lvl4pPr marL="1371591" indent="0">
              <a:buNone/>
              <a:defRPr sz="1600" b="1"/>
            </a:lvl4pPr>
            <a:lvl5pPr marL="1828788" indent="0">
              <a:buNone/>
              <a:defRPr sz="1600" b="1"/>
            </a:lvl5pPr>
            <a:lvl6pPr marL="2285985" indent="0">
              <a:buNone/>
              <a:defRPr sz="1600" b="1"/>
            </a:lvl6pPr>
            <a:lvl7pPr marL="2743183" indent="0">
              <a:buNone/>
              <a:defRPr sz="1600" b="1"/>
            </a:lvl7pPr>
            <a:lvl8pPr marL="3200380" indent="0">
              <a:buNone/>
              <a:defRPr sz="1600" b="1"/>
            </a:lvl8pPr>
            <a:lvl9pPr marL="3657576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89484-9AFB-99C5-D1C9-34474A143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1F26A-11AC-9DF5-7E5B-A1C481435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0F90DC-3B51-0AF2-3AB5-F9621E94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A544E-6A68-B46B-B9E2-8C142FE1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5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4C5E8-F0AD-FB4E-6EEC-A28252E1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D27087-25DE-0A91-6C15-4E2898788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C862C-DEA5-400E-3D3F-23ECE1A27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7026A-CF84-85EF-B16D-BC1E9706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0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F8DF6-ED7A-C539-A396-08F6312C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30E3C-858F-56D4-4874-DEAEDA7D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6FDC4-6C18-CF3C-F2EA-33C389BB2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7139A-1172-4FB4-615F-16DA4BB8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C224C-69D6-3EE6-BDC9-D858721C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FACC2-84EF-1C65-73A2-36D7A10B9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7" indent="0">
              <a:buNone/>
              <a:defRPr sz="1400"/>
            </a:lvl2pPr>
            <a:lvl3pPr marL="914395" indent="0">
              <a:buNone/>
              <a:defRPr sz="1200"/>
            </a:lvl3pPr>
            <a:lvl4pPr marL="1371591" indent="0">
              <a:buNone/>
              <a:defRPr sz="1000"/>
            </a:lvl4pPr>
            <a:lvl5pPr marL="1828788" indent="0">
              <a:buNone/>
              <a:defRPr sz="1000"/>
            </a:lvl5pPr>
            <a:lvl6pPr marL="2285985" indent="0">
              <a:buNone/>
              <a:defRPr sz="1000"/>
            </a:lvl6pPr>
            <a:lvl7pPr marL="2743183" indent="0">
              <a:buNone/>
              <a:defRPr sz="1000"/>
            </a:lvl7pPr>
            <a:lvl8pPr marL="3200380" indent="0">
              <a:buNone/>
              <a:defRPr sz="1000"/>
            </a:lvl8pPr>
            <a:lvl9pPr marL="3657576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4E7611-644E-0F91-A9D9-344F9C673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2B354-9652-AE27-E326-317D25F87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28407-ADB7-8444-2175-3B8FF364A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48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77A7-1CE0-955E-E9B2-838988D7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26FE75-3694-73E0-EA25-3131A23DE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97" indent="0">
              <a:buNone/>
              <a:defRPr sz="2800"/>
            </a:lvl2pPr>
            <a:lvl3pPr marL="914395" indent="0">
              <a:buNone/>
              <a:defRPr sz="2400"/>
            </a:lvl3pPr>
            <a:lvl4pPr marL="1371591" indent="0">
              <a:buNone/>
              <a:defRPr sz="2000"/>
            </a:lvl4pPr>
            <a:lvl5pPr marL="1828788" indent="0">
              <a:buNone/>
              <a:defRPr sz="2000"/>
            </a:lvl5pPr>
            <a:lvl6pPr marL="2285985" indent="0">
              <a:buNone/>
              <a:defRPr sz="2000"/>
            </a:lvl6pPr>
            <a:lvl7pPr marL="2743183" indent="0">
              <a:buNone/>
              <a:defRPr sz="2000"/>
            </a:lvl7pPr>
            <a:lvl8pPr marL="3200380" indent="0">
              <a:buNone/>
              <a:defRPr sz="2000"/>
            </a:lvl8pPr>
            <a:lvl9pPr marL="365757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61BB8-6CF4-6595-E3F1-3E6F2337F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97" indent="0">
              <a:buNone/>
              <a:defRPr sz="1400"/>
            </a:lvl2pPr>
            <a:lvl3pPr marL="914395" indent="0">
              <a:buNone/>
              <a:defRPr sz="1200"/>
            </a:lvl3pPr>
            <a:lvl4pPr marL="1371591" indent="0">
              <a:buNone/>
              <a:defRPr sz="1000"/>
            </a:lvl4pPr>
            <a:lvl5pPr marL="1828788" indent="0">
              <a:buNone/>
              <a:defRPr sz="1000"/>
            </a:lvl5pPr>
            <a:lvl6pPr marL="2285985" indent="0">
              <a:buNone/>
              <a:defRPr sz="1000"/>
            </a:lvl6pPr>
            <a:lvl7pPr marL="2743183" indent="0">
              <a:buNone/>
              <a:defRPr sz="1000"/>
            </a:lvl7pPr>
            <a:lvl8pPr marL="3200380" indent="0">
              <a:buNone/>
              <a:defRPr sz="1000"/>
            </a:lvl8pPr>
            <a:lvl9pPr marL="3657576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705F8-0574-440A-D3B5-23045708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F5A5FD-476B-E837-637F-8B2A5D3F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5ED75-EEA8-72FA-FED8-2980B199F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854D09-0C7D-85CB-87E5-A742D71F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EE7F3-FCB5-CDA5-9405-F16D324D9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D17CE-AD2A-8E72-3B0B-A88A282F12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0FE38-2B87-5D4B-AB7A-FC234643E109}" type="datetimeFigureOut">
              <a:rPr lang="en-US" smtClean="0"/>
              <a:t>5/14/25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A2642-64E4-A22F-4001-BBD24BE58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A6828-9003-D194-97CD-E66E627A3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A0F8D-037A-2A46-A13B-D70EE182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16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9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9" indent="-228599" algn="l" defTabSz="91439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6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3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9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7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84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81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78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75" indent="-228599" algn="l" defTabSz="91439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7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1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8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85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83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80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76" algn="l" defTabSz="9143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AC5CED-8A91-4E27-9252-280824887C9A}"/>
              </a:ext>
            </a:extLst>
          </p:cNvPr>
          <p:cNvSpPr txBox="1"/>
          <p:nvPr/>
        </p:nvSpPr>
        <p:spPr>
          <a:xfrm>
            <a:off x="459381" y="631862"/>
            <a:ext cx="4620584" cy="456713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Breathing Life into Businesses: Maximum Oxygen Inc's Decade-Long Journey in IT Solutions</a:t>
            </a:r>
            <a:endParaRPr lang="en-US" sz="3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blue and black logo&#10;&#10;Description automatically generated">
            <a:extLst>
              <a:ext uri="{FF2B5EF4-FFF2-40B4-BE49-F238E27FC236}">
                <a16:creationId xmlns:a16="http://schemas.microsoft.com/office/drawing/2014/main" id="{6F14D1FF-595B-B8E2-F5DE-7EC764CD9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785" y="2085851"/>
            <a:ext cx="4942280" cy="231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14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D57FD2-DC98-C9EB-D902-1BFE40993769}"/>
              </a:ext>
            </a:extLst>
          </p:cNvPr>
          <p:cNvSpPr txBox="1"/>
          <p:nvPr/>
        </p:nvSpPr>
        <p:spPr>
          <a:xfrm>
            <a:off x="838201" y="411428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Device Features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5A3F6-BD8C-DCD9-6425-A9BD5F392107}"/>
              </a:ext>
            </a:extLst>
          </p:cNvPr>
          <p:cNvSpPr txBox="1"/>
          <p:nvPr/>
        </p:nvSpPr>
        <p:spPr>
          <a:xfrm>
            <a:off x="1037128" y="2064087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Long-lasting Inbuilt Battery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Inbuilt Voice Monitoring Mic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Panic Alerts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Light Weight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Two-Way Calling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Asset Tracking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Real-Time Location Tracking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Emergency Response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History Playback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Geo-fence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5" name="Picture 4" descr="A blue cell phone with text&#10;&#10;AI-generated content may be incorrect.">
            <a:extLst>
              <a:ext uri="{FF2B5EF4-FFF2-40B4-BE49-F238E27FC236}">
                <a16:creationId xmlns:a16="http://schemas.microsoft.com/office/drawing/2014/main" id="{4921F3AD-B46B-A3A5-6325-5289000D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74" t="21244" r="36202" b="22418"/>
          <a:stretch>
            <a:fillRect/>
          </a:stretch>
        </p:blipFill>
        <p:spPr>
          <a:xfrm>
            <a:off x="7870703" y="233775"/>
            <a:ext cx="2410330" cy="3195225"/>
          </a:xfrm>
          <a:prstGeom prst="rect">
            <a:avLst/>
          </a:prstGeom>
        </p:spPr>
      </p:pic>
      <p:pic>
        <p:nvPicPr>
          <p:cNvPr id="13" name="Picture 12" descr="A close-up of a id card&#10;&#10;AI-generated content may be incorrect.">
            <a:extLst>
              <a:ext uri="{FF2B5EF4-FFF2-40B4-BE49-F238E27FC236}">
                <a16:creationId xmlns:a16="http://schemas.microsoft.com/office/drawing/2014/main" id="{8A802653-BEF6-7B37-E84A-40C4E6F1F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99" b="89974" l="9961" r="89844">
                        <a14:foregroundMark x1="48047" y1="10352" x2="48047" y2="10352"/>
                        <a14:foregroundMark x1="48047" y1="5404" x2="48047" y2="5404"/>
                        <a14:foregroundMark x1="48047" y1="17904" x2="48047" y2="17904"/>
                        <a14:foregroundMark x1="48047" y1="10938" x2="48047" y2="10938"/>
                        <a14:foregroundMark x1="48535" y1="27474" x2="48535" y2="27474"/>
                        <a14:foregroundMark x1="48047" y1="29818" x2="48047" y2="29818"/>
                        <a14:foregroundMark x1="47656" y1="24870" x2="47656" y2="24870"/>
                        <a14:foregroundMark x1="47656" y1="20508" x2="47656" y2="20508"/>
                        <a14:foregroundMark x1="48926" y1="19336" x2="48926" y2="19336"/>
                        <a14:foregroundMark x1="48047" y1="19336" x2="48047" y2="19336"/>
                        <a14:foregroundMark x1="48047" y1="15885" x2="48047" y2="15885"/>
                        <a14:foregroundMark x1="52832" y1="14714" x2="52832" y2="14714"/>
                        <a14:foregroundMark x1="48535" y1="10612" x2="48535" y2="10612"/>
                        <a14:foregroundMark x1="48535" y1="4818" x2="48535" y2="4818"/>
                        <a14:foregroundMark x1="41504" y1="4818" x2="41504" y2="4818"/>
                        <a14:foregroundMark x1="48535" y1="2799" x2="48535" y2="2799"/>
                        <a14:foregroundMark x1="69434" y1="36198" x2="69434" y2="3619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0225" y="3336951"/>
            <a:ext cx="1941205" cy="291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83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process&#10;&#10;AI-generated content may be incorrect.">
            <a:extLst>
              <a:ext uri="{FF2B5EF4-FFF2-40B4-BE49-F238E27FC236}">
                <a16:creationId xmlns:a16="http://schemas.microsoft.com/office/drawing/2014/main" id="{D04097B6-4F60-5C75-0EE3-03A5E4CF9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117"/>
          <a:stretch>
            <a:fillRect/>
          </a:stretch>
        </p:blipFill>
        <p:spPr>
          <a:xfrm>
            <a:off x="1554935" y="1201175"/>
            <a:ext cx="8346166" cy="4617465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80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950C6-8DFE-C453-4D01-BDEFD59A8DE4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>
                <a:latin typeface="+mj-lt"/>
                <a:ea typeface="+mj-ea"/>
                <a:cs typeface="+mj-cs"/>
              </a:rPr>
              <a:t>Seamless Integration &amp; Scalable Support</a:t>
            </a:r>
          </a:p>
        </p:txBody>
      </p:sp>
      <p:sp>
        <p:nvSpPr>
          <p:cNvPr id="5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87F42B-FD90-B08C-5779-4171F331E0F9}"/>
              </a:ext>
            </a:extLst>
          </p:cNvPr>
          <p:cNvSpPr txBox="1"/>
          <p:nvPr/>
        </p:nvSpPr>
        <p:spPr>
          <a:xfrm>
            <a:off x="539013" y="2915457"/>
            <a:ext cx="4771164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Quick &amp; Hassle-Free GPS Device Setup</a:t>
            </a:r>
            <a:br>
              <a:rPr lang="en-US" sz="1200" dirty="0"/>
            </a:br>
            <a:r>
              <a:rPr lang="en-US" sz="1200" dirty="0"/>
              <a:t>Plug-and-play installation on sweeper equipment with minimal downtime.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Intuitive Mobile App for Field Staff</a:t>
            </a:r>
            <a:br>
              <a:rPr lang="en-US" sz="1200" dirty="0"/>
            </a:br>
            <a:r>
              <a:rPr lang="en-US" sz="1200" dirty="0"/>
              <a:t>Designed for ease of use by non-technical employees to ensure accurate tracking and updates.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Cloud-Based Dashboard for Managers</a:t>
            </a:r>
            <a:br>
              <a:rPr lang="en-US" sz="1200" dirty="0"/>
            </a:br>
            <a:r>
              <a:rPr lang="en-US" sz="1200" dirty="0"/>
              <a:t>Real-time access to employee locations, geofence activity, and status alerts from any device.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24/7 Dedicated Support</a:t>
            </a:r>
            <a:br>
              <a:rPr lang="en-US" sz="1200" dirty="0"/>
            </a:br>
            <a:r>
              <a:rPr lang="en-US" sz="1200" dirty="0"/>
              <a:t>Ongoing technical assistance and training to resolve issues quickly and effectively.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/>
              <a:t>Future-Ready &amp; Scalable</a:t>
            </a:r>
            <a:br>
              <a:rPr lang="en-US" sz="1200" dirty="0"/>
            </a:br>
            <a:r>
              <a:rPr lang="en-US" sz="1200" dirty="0"/>
              <a:t>Easily expandable to support additional wards, routes, or employee roles as your municipality grows.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8" name="Picture 7" descr="A person holding a cell phone&#10;&#10;AI-generated content may be incorrect.">
            <a:extLst>
              <a:ext uri="{FF2B5EF4-FFF2-40B4-BE49-F238E27FC236}">
                <a16:creationId xmlns:a16="http://schemas.microsoft.com/office/drawing/2014/main" id="{33D54CD0-D3BF-4279-700A-54B63ECB6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099" r="29481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9531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97558" y="4150118"/>
            <a:ext cx="2910342" cy="23801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 dirty="0"/>
              <a:t>+91 9829649640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97558" y="4540691"/>
            <a:ext cx="2910342" cy="23801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 dirty="0"/>
              <a:t>sam@mxo2.com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97558" y="4931263"/>
            <a:ext cx="2910342" cy="238016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 dirty="0"/>
              <a:t>www.mxo2.com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7924" y="4130805"/>
            <a:ext cx="218900" cy="218900"/>
          </a:xfrm>
          <a:prstGeom prst="rect">
            <a:avLst/>
          </a:prstGeom>
        </p:spPr>
      </p:pic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7924" y="4536623"/>
            <a:ext cx="218900" cy="218900"/>
          </a:xfrm>
          <a:prstGeom prst="rect">
            <a:avLst/>
          </a:prstGeom>
        </p:spPr>
      </p:pic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1065" y="4904341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person in an orange vest holding a broom&#10;&#10;AI-generated content may be incorrect.">
            <a:extLst>
              <a:ext uri="{FF2B5EF4-FFF2-40B4-BE49-F238E27FC236}">
                <a16:creationId xmlns:a16="http://schemas.microsoft.com/office/drawing/2014/main" id="{3AFA1795-7651-FD1E-36E5-4E3D442E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46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19362B-5286-7CB3-CC91-276A8B06E604}"/>
              </a:ext>
            </a:extLst>
          </p:cNvPr>
          <p:cNvSpPr txBox="1"/>
          <p:nvPr/>
        </p:nvSpPr>
        <p:spPr>
          <a:xfrm>
            <a:off x="1163782" y="5537284"/>
            <a:ext cx="6802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GPS-based Tracking Solution for Efficient Street Cleaning </a:t>
            </a:r>
            <a:br>
              <a:rPr lang="en-IN" dirty="0">
                <a:solidFill>
                  <a:schemeClr val="bg1"/>
                </a:solidFill>
              </a:rPr>
            </a:br>
            <a:r>
              <a:rPr lang="en-IN" dirty="0">
                <a:solidFill>
                  <a:schemeClr val="bg1"/>
                </a:solidFill>
              </a:rPr>
              <a:t>and Employee 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D5D06D-27F3-7058-1ABA-C2AD4142F2D3}"/>
              </a:ext>
            </a:extLst>
          </p:cNvPr>
          <p:cNvSpPr/>
          <p:nvPr/>
        </p:nvSpPr>
        <p:spPr>
          <a:xfrm>
            <a:off x="5436297" y="2496995"/>
            <a:ext cx="447519" cy="438006"/>
          </a:xfrm>
          <a:prstGeom prst="ellipse">
            <a:avLst/>
          </a:prstGeom>
          <a:solidFill>
            <a:schemeClr val="accent1">
              <a:alpha val="5365"/>
            </a:schemeClr>
          </a:solidFill>
          <a:ln w="222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0982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1AE33-342A-6FAF-1FE7-ADBD413C1B02}"/>
              </a:ext>
            </a:extLst>
          </p:cNvPr>
          <p:cNvSpPr txBox="1"/>
          <p:nvPr/>
        </p:nvSpPr>
        <p:spPr>
          <a:xfrm>
            <a:off x="841248" y="548640"/>
            <a:ext cx="3769278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Comprehensive GPS Employee Tracking for Sweepers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1E729-7E09-940E-400F-39942A236741}"/>
              </a:ext>
            </a:extLst>
          </p:cNvPr>
          <p:cNvSpPr txBox="1"/>
          <p:nvPr/>
        </p:nvSpPr>
        <p:spPr>
          <a:xfrm>
            <a:off x="4958000" y="0"/>
            <a:ext cx="7234000" cy="5983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Real-time GPS tracking for efficient route management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Provides live updates on location and work status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Monitors employee performance and time management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Accurate reporting of hours worked and areas covered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52516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FEF88E4-D5F4-07B8-8BAD-9A088D10B92C}"/>
              </a:ext>
            </a:extLst>
          </p:cNvPr>
          <p:cNvSpPr txBox="1"/>
          <p:nvPr/>
        </p:nvSpPr>
        <p:spPr>
          <a:xfrm>
            <a:off x="786385" y="841248"/>
            <a:ext cx="3515244" cy="534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StreetSync Tracker?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TextBox 4">
            <a:extLst>
              <a:ext uri="{FF2B5EF4-FFF2-40B4-BE49-F238E27FC236}">
                <a16:creationId xmlns:a16="http://schemas.microsoft.com/office/drawing/2014/main" id="{8229974F-3427-20C0-0776-30CE7739F5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294097"/>
              </p:ext>
            </p:extLst>
          </p:nvPr>
        </p:nvGraphicFramePr>
        <p:xfrm>
          <a:off x="4985886" y="231006"/>
          <a:ext cx="6831866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844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E97BD-15C5-40DC-7F5D-EFE1314C9F1B}"/>
              </a:ext>
            </a:extLst>
          </p:cNvPr>
          <p:cNvSpPr txBox="1"/>
          <p:nvPr/>
        </p:nvSpPr>
        <p:spPr>
          <a:xfrm>
            <a:off x="4872035" y="138897"/>
            <a:ext cx="6641377" cy="1284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Detailed Reporting for Informed Decision-Making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4106C11-E48D-10B9-2636-29A4FCD8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603" r="29603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43" name="TextBox 4">
            <a:extLst>
              <a:ext uri="{FF2B5EF4-FFF2-40B4-BE49-F238E27FC236}">
                <a16:creationId xmlns:a16="http://schemas.microsoft.com/office/drawing/2014/main" id="{8AFD4274-97E0-3570-C2C4-D9BB0AC27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8666486"/>
              </p:ext>
            </p:extLst>
          </p:nvPr>
        </p:nvGraphicFramePr>
        <p:xfrm>
          <a:off x="4343807" y="1041722"/>
          <a:ext cx="7845144" cy="5270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510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9D344-972B-3577-7B9A-A201AE47E66A}"/>
              </a:ext>
            </a:extLst>
          </p:cNvPr>
          <p:cNvSpPr txBox="1"/>
          <p:nvPr/>
        </p:nvSpPr>
        <p:spPr>
          <a:xfrm>
            <a:off x="446053" y="1709383"/>
            <a:ext cx="1923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Solutions</a:t>
            </a:r>
          </a:p>
          <a:p>
            <a:endParaRPr lang="en-US" sz="2400" b="1" dirty="0"/>
          </a:p>
          <a:p>
            <a:r>
              <a:rPr lang="en-US" sz="2400" b="1" dirty="0"/>
              <a:t>Dashboard 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A4284E-9840-7D94-BC3C-DFB5229821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10" r="1813" b="11924"/>
          <a:stretch>
            <a:fillRect/>
          </a:stretch>
        </p:blipFill>
        <p:spPr>
          <a:xfrm>
            <a:off x="3090564" y="740779"/>
            <a:ext cx="6844373" cy="3541854"/>
          </a:xfrm>
          <a:prstGeom prst="rect">
            <a:avLst/>
          </a:prstGeom>
          <a:solidFill>
            <a:schemeClr val="bg1">
              <a:alpha val="85000"/>
            </a:schemeClr>
          </a:solidFill>
          <a:ln w="53975">
            <a:solidFill>
              <a:schemeClr val="accent1"/>
            </a:solidFill>
          </a:ln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AB0ACC-14BC-F907-D0B8-C67CBDC7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978" y="3614195"/>
            <a:ext cx="4882587" cy="3038997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>
                <a:alpha val="82314"/>
              </a:schemeClr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4D927B-387F-0013-32E0-6AAF8B8FB41C}"/>
              </a:ext>
            </a:extLst>
          </p:cNvPr>
          <p:cNvCxnSpPr/>
          <p:nvPr/>
        </p:nvCxnSpPr>
        <p:spPr>
          <a:xfrm>
            <a:off x="7025833" y="6238754"/>
            <a:ext cx="1238491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DBD96E-7FEB-EC0A-2C09-2B011D0ED2D8}"/>
              </a:ext>
            </a:extLst>
          </p:cNvPr>
          <p:cNvSpPr txBox="1"/>
          <p:nvPr/>
        </p:nvSpPr>
        <p:spPr>
          <a:xfrm>
            <a:off x="8264324" y="6100254"/>
            <a:ext cx="2435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Employee Total Duration in Location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46F00F-7200-84E9-33FE-4422D637D229}"/>
              </a:ext>
            </a:extLst>
          </p:cNvPr>
          <p:cNvCxnSpPr>
            <a:cxnSpLocks/>
          </p:cNvCxnSpPr>
          <p:nvPr/>
        </p:nvCxnSpPr>
        <p:spPr>
          <a:xfrm flipH="1" flipV="1">
            <a:off x="5461772" y="4027990"/>
            <a:ext cx="2712458" cy="625033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539DAF1-FA1B-790E-1F17-58DDE6D7D2E5}"/>
              </a:ext>
            </a:extLst>
          </p:cNvPr>
          <p:cNvSpPr txBox="1"/>
          <p:nvPr/>
        </p:nvSpPr>
        <p:spPr>
          <a:xfrm>
            <a:off x="7645078" y="4653023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Employee In their Area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E7B085B-A6B3-09E4-67C7-92E6A05BE95D}"/>
              </a:ext>
            </a:extLst>
          </p:cNvPr>
          <p:cNvCxnSpPr>
            <a:cxnSpLocks/>
          </p:cNvCxnSpPr>
          <p:nvPr/>
        </p:nvCxnSpPr>
        <p:spPr>
          <a:xfrm flipH="1" flipV="1">
            <a:off x="8440551" y="2741029"/>
            <a:ext cx="2057687" cy="87316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5E70DC2-104B-645F-BF0D-276FEBF344B0}"/>
              </a:ext>
            </a:extLst>
          </p:cNvPr>
          <p:cNvSpPr txBox="1"/>
          <p:nvPr/>
        </p:nvSpPr>
        <p:spPr>
          <a:xfrm>
            <a:off x="10320005" y="3637696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Geofencing Area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ED471E0B-D4B2-EA21-ED51-42A8531CD767}"/>
              </a:ext>
            </a:extLst>
          </p:cNvPr>
          <p:cNvCxnSpPr>
            <a:cxnSpLocks/>
          </p:cNvCxnSpPr>
          <p:nvPr/>
        </p:nvCxnSpPr>
        <p:spPr>
          <a:xfrm>
            <a:off x="8264324" y="3177612"/>
            <a:ext cx="2093766" cy="1890850"/>
          </a:xfrm>
          <a:prstGeom prst="bentConnector3">
            <a:avLst/>
          </a:prstGeom>
          <a:ln w="2222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A55517C-7937-16EF-1111-6F92FD647825}"/>
              </a:ext>
            </a:extLst>
          </p:cNvPr>
          <p:cNvSpPr txBox="1"/>
          <p:nvPr/>
        </p:nvSpPr>
        <p:spPr>
          <a:xfrm>
            <a:off x="10358090" y="4932316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Employee live Location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02042D-AA25-22B2-52F4-508EDC2E48B2}"/>
              </a:ext>
            </a:extLst>
          </p:cNvPr>
          <p:cNvCxnSpPr>
            <a:cxnSpLocks/>
          </p:cNvCxnSpPr>
          <p:nvPr/>
        </p:nvCxnSpPr>
        <p:spPr>
          <a:xfrm flipH="1">
            <a:off x="5092409" y="2290074"/>
            <a:ext cx="5194966" cy="15033"/>
          </a:xfrm>
          <a:prstGeom prst="straightConnector1">
            <a:avLst/>
          </a:prstGeom>
          <a:ln w="19050">
            <a:solidFill>
              <a:schemeClr val="accent1">
                <a:alpha val="96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F2D83A0-9496-3D6B-E509-F5E99C3226A2}"/>
              </a:ext>
            </a:extLst>
          </p:cNvPr>
          <p:cNvSpPr txBox="1"/>
          <p:nvPr/>
        </p:nvSpPr>
        <p:spPr>
          <a:xfrm>
            <a:off x="10297283" y="2171048"/>
            <a:ext cx="13227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Device Battery level</a:t>
            </a:r>
          </a:p>
        </p:txBody>
      </p:sp>
    </p:spTree>
    <p:extLst>
      <p:ext uri="{BB962C8B-B14F-4D97-AF65-F5344CB8AC3E}">
        <p14:creationId xmlns:p14="http://schemas.microsoft.com/office/powerpoint/2010/main" val="18853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4F5AF4-E9CA-F6E3-0981-C9FDA0B35A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767" t="2230" r="613" b="-2230"/>
          <a:stretch>
            <a:fillRect/>
          </a:stretch>
        </p:blipFill>
        <p:spPr>
          <a:xfrm>
            <a:off x="5260371" y="592952"/>
            <a:ext cx="6203677" cy="3891679"/>
          </a:xfrm>
          <a:prstGeom prst="rect">
            <a:avLst/>
          </a:prstGeom>
          <a:solidFill>
            <a:schemeClr val="bg1"/>
          </a:solidFill>
          <a:ln w="79375">
            <a:solidFill>
              <a:schemeClr val="accent1"/>
            </a:solidFill>
          </a:ln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472F8A-AAE0-61C4-BE8D-73A92B7E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40" t="40903" r="63933"/>
          <a:stretch>
            <a:fillRect/>
          </a:stretch>
        </p:blipFill>
        <p:spPr>
          <a:xfrm>
            <a:off x="8977023" y="4222924"/>
            <a:ext cx="2974020" cy="2209009"/>
          </a:xfrm>
          <a:prstGeom prst="rect">
            <a:avLst/>
          </a:prstGeom>
          <a:solidFill>
            <a:schemeClr val="bg1">
              <a:alpha val="27000"/>
            </a:schemeClr>
          </a:solidFill>
          <a:ln w="34925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9968A9-308B-3F89-C6AC-31E843490293}"/>
              </a:ext>
            </a:extLst>
          </p:cNvPr>
          <p:cNvSpPr txBox="1"/>
          <p:nvPr/>
        </p:nvSpPr>
        <p:spPr>
          <a:xfrm>
            <a:off x="421859" y="1169735"/>
            <a:ext cx="2413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Manager Dashboard </a:t>
            </a:r>
          </a:p>
        </p:txBody>
      </p:sp>
      <p:pic>
        <p:nvPicPr>
          <p:cNvPr id="9" name="Picture 8" descr="A map of a city&#10;&#10;AI-generated content may be incorrect.">
            <a:extLst>
              <a:ext uri="{FF2B5EF4-FFF2-40B4-BE49-F238E27FC236}">
                <a16:creationId xmlns:a16="http://schemas.microsoft.com/office/drawing/2014/main" id="{4053F232-5F7A-0772-51AA-34D280EA2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933" y="4233316"/>
            <a:ext cx="3768276" cy="2198617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1FB548-B326-7D5B-5D25-4F9F2720539F}"/>
              </a:ext>
            </a:extLst>
          </p:cNvPr>
          <p:cNvSpPr txBox="1"/>
          <p:nvPr/>
        </p:nvSpPr>
        <p:spPr>
          <a:xfrm>
            <a:off x="421859" y="1803747"/>
            <a:ext cx="4838512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400" dirty="0"/>
              <a:t>This centralized dashboard allows office managers to:</a:t>
            </a:r>
            <a:br>
              <a:rPr lang="en-IN" sz="1400" dirty="0"/>
            </a:br>
            <a:endParaRPr lang="en-IN" sz="1400" dirty="0"/>
          </a:p>
          <a:p>
            <a:pPr>
              <a:lnSpc>
                <a:spcPct val="150000"/>
              </a:lnSpc>
            </a:pPr>
            <a:r>
              <a:rPr lang="en-IN" sz="1200" b="1" dirty="0"/>
              <a:t>Monitor Live Location</a:t>
            </a:r>
            <a:r>
              <a:rPr lang="en-IN" sz="1200" dirty="0"/>
              <a:t> of all field employees in real time</a:t>
            </a:r>
          </a:p>
          <a:p>
            <a:pPr>
              <a:lnSpc>
                <a:spcPct val="150000"/>
              </a:lnSpc>
            </a:pPr>
            <a:r>
              <a:rPr lang="en-IN" sz="1200" b="1" dirty="0"/>
              <a:t>View Geofenced Areas</a:t>
            </a:r>
            <a:r>
              <a:rPr lang="en-IN" sz="1200" dirty="0"/>
              <a:t> to ensure employees stay within assigned zones</a:t>
            </a:r>
          </a:p>
          <a:p>
            <a:pPr>
              <a:lnSpc>
                <a:spcPct val="150000"/>
              </a:lnSpc>
            </a:pPr>
            <a:r>
              <a:rPr lang="en-IN" sz="1200" dirty="0"/>
              <a:t> </a:t>
            </a:r>
            <a:r>
              <a:rPr lang="en-IN" sz="1200" b="1" dirty="0"/>
              <a:t>Track Live Activity on the Map</a:t>
            </a:r>
            <a:r>
              <a:rPr lang="en-IN" sz="1200" dirty="0"/>
              <a:t>, including route movement and stopovers</a:t>
            </a:r>
          </a:p>
          <a:p>
            <a:pPr>
              <a:lnSpc>
                <a:spcPct val="150000"/>
              </a:lnSpc>
            </a:pPr>
            <a:r>
              <a:rPr lang="en-IN" sz="1200" b="1" dirty="0"/>
              <a:t>Check Device Status</a:t>
            </a:r>
            <a:r>
              <a:rPr lang="en-IN" sz="1200" dirty="0"/>
              <a:t>: Active, Idle, or Offline</a:t>
            </a:r>
          </a:p>
          <a:p>
            <a:pPr>
              <a:lnSpc>
                <a:spcPct val="150000"/>
              </a:lnSpc>
            </a:pPr>
            <a:r>
              <a:rPr lang="en-IN" sz="1200" b="1" dirty="0"/>
              <a:t>Make Informed Decisions</a:t>
            </a:r>
            <a:r>
              <a:rPr lang="en-IN" sz="1200" dirty="0"/>
              <a:t> using visual maps, live status, and device analytics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0847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a line and red dots&#10;&#10;AI-generated content may be incorrect.">
            <a:extLst>
              <a:ext uri="{FF2B5EF4-FFF2-40B4-BE49-F238E27FC236}">
                <a16:creationId xmlns:a16="http://schemas.microsoft.com/office/drawing/2014/main" id="{C31DEFD1-5B9A-37FF-82E9-A9EB137B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322" y="595844"/>
            <a:ext cx="7318159" cy="3169327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BF2755-0EE6-6D84-C9C6-906864C27D80}"/>
              </a:ext>
            </a:extLst>
          </p:cNvPr>
          <p:cNvSpPr txBox="1"/>
          <p:nvPr/>
        </p:nvSpPr>
        <p:spPr>
          <a:xfrm>
            <a:off x="487707" y="1364776"/>
            <a:ext cx="249299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Employee Visit History</a:t>
            </a:r>
          </a:p>
          <a:p>
            <a:r>
              <a:rPr lang="en-IN" sz="1100" b="1" dirty="0"/>
              <a:t>Stops • Idle Time • Movement Tracking</a:t>
            </a:r>
            <a:endParaRPr lang="en-IN" sz="1100" dirty="0"/>
          </a:p>
        </p:txBody>
      </p:sp>
      <p:pic>
        <p:nvPicPr>
          <p:cNvPr id="10" name="Picture 9" descr="An aerial view of a city&#10;&#10;AI-generated content may be incorrect.">
            <a:extLst>
              <a:ext uri="{FF2B5EF4-FFF2-40B4-BE49-F238E27FC236}">
                <a16:creationId xmlns:a16="http://schemas.microsoft.com/office/drawing/2014/main" id="{19D37B40-FF25-35A1-15B6-E9A6B71F5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45" y="3429000"/>
            <a:ext cx="4394705" cy="3035594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7D0C0C-E334-CF28-D069-EF3FC51117C6}"/>
              </a:ext>
            </a:extLst>
          </p:cNvPr>
          <p:cNvSpPr txBox="1"/>
          <p:nvPr/>
        </p:nvSpPr>
        <p:spPr>
          <a:xfrm>
            <a:off x="7013952" y="4677492"/>
            <a:ext cx="229421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Geofencing Window</a:t>
            </a:r>
          </a:p>
          <a:p>
            <a:r>
              <a:rPr lang="en-IN" sz="1100" b="1" dirty="0"/>
              <a:t>Satellite View • Easy Fence Creation</a:t>
            </a:r>
            <a:endParaRPr lang="en-IN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9595AD-E322-CF0E-BB65-8346DB356FD8}"/>
              </a:ext>
            </a:extLst>
          </p:cNvPr>
          <p:cNvSpPr txBox="1"/>
          <p:nvPr/>
        </p:nvSpPr>
        <p:spPr>
          <a:xfrm>
            <a:off x="6425228" y="5411906"/>
            <a:ext cx="3836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dirty="0"/>
              <a:t>This section demonstrates how to define a geofence around </a:t>
            </a:r>
            <a:br>
              <a:rPr lang="en-IN" sz="1100" dirty="0"/>
            </a:br>
            <a:r>
              <a:rPr lang="en-IN" sz="1100" dirty="0"/>
              <a:t>a specific location using satellite imagery for precision and ease.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C73483-F38D-392E-AB10-AA561DB9C7D6}"/>
              </a:ext>
            </a:extLst>
          </p:cNvPr>
          <p:cNvSpPr txBox="1"/>
          <p:nvPr/>
        </p:nvSpPr>
        <p:spPr>
          <a:xfrm>
            <a:off x="400025" y="2096806"/>
            <a:ext cx="415061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100" dirty="0"/>
              <a:t>This section displays the detailed history of an employee's movement </a:t>
            </a:r>
          </a:p>
          <a:p>
            <a:pPr algn="just"/>
            <a:r>
              <a:rPr lang="en-IN" sz="1100" dirty="0"/>
              <a:t>including daily, weekly, and 30-day logs showing routes taken, idle </a:t>
            </a:r>
          </a:p>
          <a:p>
            <a:pPr algn="just"/>
            <a:r>
              <a:rPr lang="en-IN" sz="1100" dirty="0"/>
              <a:t>durations, and stop locations.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7378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44415-6FAF-3CD3-29E5-AC31D3354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08EBB9-B774-5F7E-A7D7-EB4C7EE8BF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15379" y="578296"/>
            <a:ext cx="6142423" cy="2509884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6B494F-6407-FCC5-03BC-40EDB069BC2A}"/>
              </a:ext>
            </a:extLst>
          </p:cNvPr>
          <p:cNvSpPr txBox="1"/>
          <p:nvPr/>
        </p:nvSpPr>
        <p:spPr>
          <a:xfrm>
            <a:off x="701336" y="1454427"/>
            <a:ext cx="2469074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Employee Live Location </a:t>
            </a:r>
            <a:br>
              <a:rPr lang="en-IN" b="1" dirty="0"/>
            </a:br>
            <a:endParaRPr lang="en-IN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E4F43D-8DFA-F23E-895E-5D5F2807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7812" y="3536767"/>
            <a:ext cx="4588313" cy="2832961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87A31F-233F-DD88-A104-B3B8CE4F609A}"/>
              </a:ext>
            </a:extLst>
          </p:cNvPr>
          <p:cNvSpPr txBox="1"/>
          <p:nvPr/>
        </p:nvSpPr>
        <p:spPr>
          <a:xfrm>
            <a:off x="7661146" y="4583915"/>
            <a:ext cx="165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Street View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2496AC-D196-D163-C95D-DA11D3BC009A}"/>
              </a:ext>
            </a:extLst>
          </p:cNvPr>
          <p:cNvSpPr txBox="1"/>
          <p:nvPr/>
        </p:nvSpPr>
        <p:spPr>
          <a:xfrm>
            <a:off x="701336" y="1993036"/>
            <a:ext cx="40585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This section displays the real-time location of each device, along </a:t>
            </a:r>
          </a:p>
          <a:p>
            <a:r>
              <a:rPr lang="en-IN" sz="1100" dirty="0"/>
              <a:t>with technical metrics such as battery status, speed, and sensor activity.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7667C-42E9-D285-3EBC-FBD160ACBC98}"/>
              </a:ext>
            </a:extLst>
          </p:cNvPr>
          <p:cNvSpPr txBox="1"/>
          <p:nvPr/>
        </p:nvSpPr>
        <p:spPr>
          <a:xfrm>
            <a:off x="6124755" y="5092657"/>
            <a:ext cx="4008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This section provides a real-time street-level view of the location where the device is currently active, enhancing situational awareness.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26474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25466</TotalTime>
  <Words>569</Words>
  <Application>Microsoft Macintosh PowerPoint</Application>
  <PresentationFormat>Widescreen</PresentationFormat>
  <Paragraphs>71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Panwar</dc:creator>
  <cp:lastModifiedBy>Sam Panwar</cp:lastModifiedBy>
  <cp:revision>15</cp:revision>
  <dcterms:created xsi:type="dcterms:W3CDTF">2023-07-11T18:16:24Z</dcterms:created>
  <dcterms:modified xsi:type="dcterms:W3CDTF">2025-05-16T06:00:43Z</dcterms:modified>
</cp:coreProperties>
</file>